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10" r:id="rId3"/>
    <p:sldMasterId id="2147483741" r:id="rId4"/>
  </p:sldMasterIdLst>
  <p:notesMasterIdLst>
    <p:notesMasterId r:id="rId44"/>
  </p:notesMasterIdLst>
  <p:handoutMasterIdLst>
    <p:handoutMasterId r:id="rId45"/>
  </p:handoutMasterIdLst>
  <p:sldIdLst>
    <p:sldId id="341" r:id="rId5"/>
    <p:sldId id="271" r:id="rId6"/>
    <p:sldId id="272" r:id="rId7"/>
    <p:sldId id="273" r:id="rId8"/>
    <p:sldId id="274" r:id="rId9"/>
    <p:sldId id="256" r:id="rId10"/>
    <p:sldId id="257" r:id="rId11"/>
    <p:sldId id="342" r:id="rId12"/>
    <p:sldId id="343" r:id="rId13"/>
    <p:sldId id="350" r:id="rId14"/>
    <p:sldId id="344" r:id="rId15"/>
    <p:sldId id="345" r:id="rId16"/>
    <p:sldId id="363" r:id="rId17"/>
    <p:sldId id="261" r:id="rId18"/>
    <p:sldId id="346" r:id="rId19"/>
    <p:sldId id="262" r:id="rId20"/>
    <p:sldId id="265" r:id="rId21"/>
    <p:sldId id="347" r:id="rId22"/>
    <p:sldId id="364" r:id="rId23"/>
    <p:sldId id="267" r:id="rId24"/>
    <p:sldId id="348" r:id="rId25"/>
    <p:sldId id="351" r:id="rId26"/>
    <p:sldId id="353" r:id="rId27"/>
    <p:sldId id="354" r:id="rId28"/>
    <p:sldId id="355" r:id="rId29"/>
    <p:sldId id="356" r:id="rId30"/>
    <p:sldId id="357" r:id="rId31"/>
    <p:sldId id="358" r:id="rId32"/>
    <p:sldId id="359" r:id="rId33"/>
    <p:sldId id="360" r:id="rId34"/>
    <p:sldId id="361" r:id="rId35"/>
    <p:sldId id="362" r:id="rId36"/>
    <p:sldId id="365" r:id="rId37"/>
    <p:sldId id="366" r:id="rId38"/>
    <p:sldId id="367" r:id="rId39"/>
    <p:sldId id="275" r:id="rId40"/>
    <p:sldId id="269" r:id="rId41"/>
    <p:sldId id="264" r:id="rId42"/>
    <p:sldId id="276" r:id="rId4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D22730"/>
    <a:srgbClr val="2C5697"/>
    <a:srgbClr val="101820"/>
    <a:srgbClr val="407EC9"/>
    <a:srgbClr val="003B71"/>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3875"/>
  </p:normalViewPr>
  <p:slideViewPr>
    <p:cSldViewPr snapToGrid="0" snapToObjects="1">
      <p:cViewPr varScale="1">
        <p:scale>
          <a:sx n="110" d="100"/>
          <a:sy n="110" d="100"/>
        </p:scale>
        <p:origin x="72" y="77"/>
      </p:cViewPr>
      <p:guideLst/>
    </p:cSldViewPr>
  </p:slideViewPr>
  <p:notesTextViewPr>
    <p:cViewPr>
      <p:scale>
        <a:sx n="1" d="1"/>
        <a:sy n="1" d="1"/>
      </p:scale>
      <p:origin x="0" y="0"/>
    </p:cViewPr>
  </p:notesTextViewPr>
  <p:notesViewPr>
    <p:cSldViewPr snapToGrid="0" snapToObjects="1">
      <p:cViewPr varScale="1">
        <p:scale>
          <a:sx n="103" d="100"/>
          <a:sy n="103" d="100"/>
        </p:scale>
        <p:origin x="26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D9A61-1C9F-6E4E-AEE9-F27E22837A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CC5EB9-E574-1340-B034-026C120047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73C486-5552-744D-A59E-EC7825D0B351}" type="datetimeFigureOut">
              <a:rPr lang="en-US" smtClean="0"/>
              <a:t>4/19/2023</a:t>
            </a:fld>
            <a:endParaRPr lang="en-US"/>
          </a:p>
        </p:txBody>
      </p:sp>
      <p:sp>
        <p:nvSpPr>
          <p:cNvPr id="4" name="Footer Placeholder 3">
            <a:extLst>
              <a:ext uri="{FF2B5EF4-FFF2-40B4-BE49-F238E27FC236}">
                <a16:creationId xmlns:a16="http://schemas.microsoft.com/office/drawing/2014/main" id="{83982052-7199-1A45-8B33-C7C34817E8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565A8B-1FE4-EB44-9BE4-DC496667DD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745DC-CFC3-3845-850E-BEAB880BE03F}" type="slidenum">
              <a:rPr lang="en-US" smtClean="0"/>
              <a:t>‹#›</a:t>
            </a:fld>
            <a:endParaRPr lang="en-US"/>
          </a:p>
        </p:txBody>
      </p:sp>
    </p:spTree>
    <p:extLst>
      <p:ext uri="{BB962C8B-B14F-4D97-AF65-F5344CB8AC3E}">
        <p14:creationId xmlns:p14="http://schemas.microsoft.com/office/powerpoint/2010/main" val="1527147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3C22F-9A9B-E24A-BD65-1C223802514E}"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1926E-2D21-9446-A03B-3C676C357854}" type="slidenum">
              <a:rPr lang="en-US" smtClean="0"/>
              <a:t>‹#›</a:t>
            </a:fld>
            <a:endParaRPr lang="en-US"/>
          </a:p>
        </p:txBody>
      </p:sp>
    </p:spTree>
    <p:extLst>
      <p:ext uri="{BB962C8B-B14F-4D97-AF65-F5344CB8AC3E}">
        <p14:creationId xmlns:p14="http://schemas.microsoft.com/office/powerpoint/2010/main" val="75899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their report imported into latest version of CAMEODM</a:t>
            </a:r>
          </a:p>
        </p:txBody>
      </p:sp>
      <p:sp>
        <p:nvSpPr>
          <p:cNvPr id="4" name="Slide Number Placeholder 3"/>
          <p:cNvSpPr>
            <a:spLocks noGrp="1"/>
          </p:cNvSpPr>
          <p:nvPr>
            <p:ph type="sldNum" sz="quarter" idx="5"/>
          </p:nvPr>
        </p:nvSpPr>
        <p:spPr/>
        <p:txBody>
          <a:bodyPr/>
          <a:lstStyle/>
          <a:p>
            <a:fld id="{2001926E-2D21-9446-A03B-3C676C357854}" type="slidenum">
              <a:rPr lang="en-US" smtClean="0"/>
              <a:t>2</a:t>
            </a:fld>
            <a:endParaRPr lang="en-US"/>
          </a:p>
        </p:txBody>
      </p:sp>
    </p:spTree>
    <p:extLst>
      <p:ext uri="{BB962C8B-B14F-4D97-AF65-F5344CB8AC3E}">
        <p14:creationId xmlns:p14="http://schemas.microsoft.com/office/powerpoint/2010/main" val="42900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the equation: First, identifying our jurisdiction </a:t>
            </a:r>
          </a:p>
        </p:txBody>
      </p:sp>
      <p:sp>
        <p:nvSpPr>
          <p:cNvPr id="4" name="Slide Number Placeholder 3"/>
          <p:cNvSpPr>
            <a:spLocks noGrp="1"/>
          </p:cNvSpPr>
          <p:nvPr>
            <p:ph type="sldNum" sz="quarter" idx="5"/>
          </p:nvPr>
        </p:nvSpPr>
        <p:spPr/>
        <p:txBody>
          <a:bodyPr/>
          <a:lstStyle/>
          <a:p>
            <a:fld id="{2001926E-2D21-9446-A03B-3C676C357854}" type="slidenum">
              <a:rPr lang="en-US" smtClean="0"/>
              <a:t>12</a:t>
            </a:fld>
            <a:endParaRPr lang="en-US"/>
          </a:p>
        </p:txBody>
      </p:sp>
    </p:spTree>
    <p:extLst>
      <p:ext uri="{BB962C8B-B14F-4D97-AF65-F5344CB8AC3E}">
        <p14:creationId xmlns:p14="http://schemas.microsoft.com/office/powerpoint/2010/main" val="311290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Jurisdiction: 253 square miles</a:t>
            </a:r>
          </a:p>
          <a:p>
            <a:r>
              <a:rPr lang="en-US" b="1" dirty="0"/>
              <a:t>Population: 943,044 (Demographics)</a:t>
            </a:r>
          </a:p>
          <a:p>
            <a:r>
              <a:rPr lang="en-US" dirty="0"/>
              <a:t>Housing Units: 395,363</a:t>
            </a:r>
          </a:p>
        </p:txBody>
      </p:sp>
      <p:sp>
        <p:nvSpPr>
          <p:cNvPr id="4" name="Slide Number Placeholder 3"/>
          <p:cNvSpPr>
            <a:spLocks noGrp="1"/>
          </p:cNvSpPr>
          <p:nvPr>
            <p:ph type="sldNum" sz="quarter" idx="5"/>
          </p:nvPr>
        </p:nvSpPr>
        <p:spPr/>
        <p:txBody>
          <a:bodyPr/>
          <a:lstStyle/>
          <a:p>
            <a:fld id="{2001926E-2D21-9446-A03B-3C676C357854}" type="slidenum">
              <a:rPr lang="en-US" smtClean="0"/>
              <a:t>13</a:t>
            </a:fld>
            <a:endParaRPr lang="en-US"/>
          </a:p>
        </p:txBody>
      </p:sp>
    </p:spTree>
    <p:extLst>
      <p:ext uri="{BB962C8B-B14F-4D97-AF65-F5344CB8AC3E}">
        <p14:creationId xmlns:p14="http://schemas.microsoft.com/office/powerpoint/2010/main" val="185064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t>
            </a:r>
            <a:r>
              <a:rPr lang="en-US" b="1" dirty="0"/>
              <a:t>HAZARDS</a:t>
            </a:r>
          </a:p>
          <a:p>
            <a:r>
              <a:rPr lang="en-US" b="1" dirty="0"/>
              <a:t>435 reporters</a:t>
            </a:r>
          </a:p>
        </p:txBody>
      </p:sp>
      <p:sp>
        <p:nvSpPr>
          <p:cNvPr id="4" name="Slide Number Placeholder 3"/>
          <p:cNvSpPr>
            <a:spLocks noGrp="1"/>
          </p:cNvSpPr>
          <p:nvPr>
            <p:ph type="sldNum" sz="quarter" idx="5"/>
          </p:nvPr>
        </p:nvSpPr>
        <p:spPr/>
        <p:txBody>
          <a:bodyPr/>
          <a:lstStyle/>
          <a:p>
            <a:fld id="{2001926E-2D21-9446-A03B-3C676C357854}" type="slidenum">
              <a:rPr lang="en-US" smtClean="0"/>
              <a:t>14</a:t>
            </a:fld>
            <a:endParaRPr lang="en-US"/>
          </a:p>
        </p:txBody>
      </p:sp>
    </p:spTree>
    <p:extLst>
      <p:ext uri="{BB962C8B-B14F-4D97-AF65-F5344CB8AC3E}">
        <p14:creationId xmlns:p14="http://schemas.microsoft.com/office/powerpoint/2010/main" val="385224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completed, EHS routes there were mapped out, represented 4,655 miles </a:t>
            </a:r>
          </a:p>
        </p:txBody>
      </p:sp>
      <p:sp>
        <p:nvSpPr>
          <p:cNvPr id="4" name="Slide Number Placeholder 3"/>
          <p:cNvSpPr>
            <a:spLocks noGrp="1"/>
          </p:cNvSpPr>
          <p:nvPr>
            <p:ph type="sldNum" sz="quarter" idx="5"/>
          </p:nvPr>
        </p:nvSpPr>
        <p:spPr/>
        <p:txBody>
          <a:bodyPr/>
          <a:lstStyle/>
          <a:p>
            <a:fld id="{2001926E-2D21-9446-A03B-3C676C357854}" type="slidenum">
              <a:rPr lang="en-US" smtClean="0"/>
              <a:t>16</a:t>
            </a:fld>
            <a:endParaRPr lang="en-US"/>
          </a:p>
        </p:txBody>
      </p:sp>
    </p:spTree>
    <p:extLst>
      <p:ext uri="{BB962C8B-B14F-4D97-AF65-F5344CB8AC3E}">
        <p14:creationId xmlns:p14="http://schemas.microsoft.com/office/powerpoint/2010/main" val="39793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Kept color coding system simple to match NFPA 704, thereby identifying potential harm and risk</a:t>
            </a:r>
          </a:p>
        </p:txBody>
      </p:sp>
      <p:sp>
        <p:nvSpPr>
          <p:cNvPr id="4" name="Slide Number Placeholder 3"/>
          <p:cNvSpPr>
            <a:spLocks noGrp="1"/>
          </p:cNvSpPr>
          <p:nvPr>
            <p:ph type="sldNum" sz="quarter" idx="5"/>
          </p:nvPr>
        </p:nvSpPr>
        <p:spPr/>
        <p:txBody>
          <a:bodyPr/>
          <a:lstStyle/>
          <a:p>
            <a:fld id="{2001926E-2D21-9446-A03B-3C676C357854}" type="slidenum">
              <a:rPr lang="en-US" smtClean="0"/>
              <a:t>17</a:t>
            </a:fld>
            <a:endParaRPr lang="en-US"/>
          </a:p>
        </p:txBody>
      </p:sp>
    </p:spTree>
    <p:extLst>
      <p:ext uri="{BB962C8B-B14F-4D97-AF65-F5344CB8AC3E}">
        <p14:creationId xmlns:p14="http://schemas.microsoft.com/office/powerpoint/2010/main" val="365176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becomes searchable. This represents Ammonia traveling throughout the region</a:t>
            </a:r>
          </a:p>
        </p:txBody>
      </p:sp>
      <p:sp>
        <p:nvSpPr>
          <p:cNvPr id="4" name="Slide Number Placeholder 3"/>
          <p:cNvSpPr>
            <a:spLocks noGrp="1"/>
          </p:cNvSpPr>
          <p:nvPr>
            <p:ph type="sldNum" sz="quarter" idx="5"/>
          </p:nvPr>
        </p:nvSpPr>
        <p:spPr/>
        <p:txBody>
          <a:bodyPr/>
          <a:lstStyle/>
          <a:p>
            <a:fld id="{2001926E-2D21-9446-A03B-3C676C357854}" type="slidenum">
              <a:rPr lang="en-US" smtClean="0"/>
              <a:t>18</a:t>
            </a:fld>
            <a:endParaRPr lang="en-US"/>
          </a:p>
        </p:txBody>
      </p:sp>
    </p:spTree>
    <p:extLst>
      <p:ext uri="{BB962C8B-B14F-4D97-AF65-F5344CB8AC3E}">
        <p14:creationId xmlns:p14="http://schemas.microsoft.com/office/powerpoint/2010/main" val="2480282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this data be useful to a community?</a:t>
            </a:r>
          </a:p>
        </p:txBody>
      </p:sp>
      <p:sp>
        <p:nvSpPr>
          <p:cNvPr id="4" name="Slide Number Placeholder 3"/>
          <p:cNvSpPr>
            <a:spLocks noGrp="1"/>
          </p:cNvSpPr>
          <p:nvPr>
            <p:ph type="sldNum" sz="quarter" idx="5"/>
          </p:nvPr>
        </p:nvSpPr>
        <p:spPr/>
        <p:txBody>
          <a:bodyPr/>
          <a:lstStyle/>
          <a:p>
            <a:fld id="{2001926E-2D21-9446-A03B-3C676C357854}" type="slidenum">
              <a:rPr lang="en-US" smtClean="0"/>
              <a:t>19</a:t>
            </a:fld>
            <a:endParaRPr lang="en-US"/>
          </a:p>
        </p:txBody>
      </p:sp>
    </p:spTree>
    <p:extLst>
      <p:ext uri="{BB962C8B-B14F-4D97-AF65-F5344CB8AC3E}">
        <p14:creationId xmlns:p14="http://schemas.microsoft.com/office/powerpoint/2010/main" val="1888999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Salem, MA: Reported information from Tier 2 regarding existing routes in their community.</a:t>
            </a:r>
          </a:p>
        </p:txBody>
      </p:sp>
      <p:sp>
        <p:nvSpPr>
          <p:cNvPr id="4" name="Slide Number Placeholder 3"/>
          <p:cNvSpPr>
            <a:spLocks noGrp="1"/>
          </p:cNvSpPr>
          <p:nvPr>
            <p:ph type="sldNum" sz="quarter" idx="5"/>
          </p:nvPr>
        </p:nvSpPr>
        <p:spPr/>
        <p:txBody>
          <a:bodyPr/>
          <a:lstStyle/>
          <a:p>
            <a:fld id="{2001926E-2D21-9446-A03B-3C676C357854}" type="slidenum">
              <a:rPr lang="en-US" smtClean="0"/>
              <a:t>20</a:t>
            </a:fld>
            <a:endParaRPr lang="en-US"/>
          </a:p>
        </p:txBody>
      </p:sp>
    </p:spTree>
    <p:extLst>
      <p:ext uri="{BB962C8B-B14F-4D97-AF65-F5344CB8AC3E}">
        <p14:creationId xmlns:p14="http://schemas.microsoft.com/office/powerpoint/2010/main" val="1208063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notice that surrounding communities, that do not have a majority of these chemicals in inventory. They need to be aware of the potential.</a:t>
            </a:r>
          </a:p>
        </p:txBody>
      </p:sp>
      <p:sp>
        <p:nvSpPr>
          <p:cNvPr id="4" name="Slide Number Placeholder 3"/>
          <p:cNvSpPr>
            <a:spLocks noGrp="1"/>
          </p:cNvSpPr>
          <p:nvPr>
            <p:ph type="sldNum" sz="quarter" idx="5"/>
          </p:nvPr>
        </p:nvSpPr>
        <p:spPr/>
        <p:txBody>
          <a:bodyPr/>
          <a:lstStyle/>
          <a:p>
            <a:fld id="{2001926E-2D21-9446-A03B-3C676C357854}" type="slidenum">
              <a:rPr lang="en-US" smtClean="0"/>
              <a:t>21</a:t>
            </a:fld>
            <a:endParaRPr lang="en-US"/>
          </a:p>
        </p:txBody>
      </p:sp>
    </p:spTree>
    <p:extLst>
      <p:ext uri="{BB962C8B-B14F-4D97-AF65-F5344CB8AC3E}">
        <p14:creationId xmlns:p14="http://schemas.microsoft.com/office/powerpoint/2010/main" val="355062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can we apply these concepts </a:t>
            </a:r>
            <a:r>
              <a:rPr lang="en-US" dirty="0" err="1"/>
              <a:t>fro</a:t>
            </a:r>
            <a:r>
              <a:rPr lang="en-US" dirty="0"/>
              <a:t> 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22</a:t>
            </a:fld>
            <a:endParaRPr lang="en-US"/>
          </a:p>
        </p:txBody>
      </p:sp>
    </p:spTree>
    <p:extLst>
      <p:ext uri="{BB962C8B-B14F-4D97-AF65-F5344CB8AC3E}">
        <p14:creationId xmlns:p14="http://schemas.microsoft.com/office/powerpoint/2010/main" val="149700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Robust images that are supplied via report</a:t>
            </a:r>
          </a:p>
        </p:txBody>
      </p:sp>
      <p:sp>
        <p:nvSpPr>
          <p:cNvPr id="4" name="Slide Number Placeholder 3"/>
          <p:cNvSpPr>
            <a:spLocks noGrp="1"/>
          </p:cNvSpPr>
          <p:nvPr>
            <p:ph type="sldNum" sz="quarter" idx="5"/>
          </p:nvPr>
        </p:nvSpPr>
        <p:spPr/>
        <p:txBody>
          <a:bodyPr/>
          <a:lstStyle/>
          <a:p>
            <a:fld id="{2001926E-2D21-9446-A03B-3C676C357854}" type="slidenum">
              <a:rPr lang="en-US" smtClean="0"/>
              <a:t>3</a:t>
            </a:fld>
            <a:endParaRPr lang="en-US"/>
          </a:p>
        </p:txBody>
      </p:sp>
    </p:spTree>
    <p:extLst>
      <p:ext uri="{BB962C8B-B14F-4D97-AF65-F5344CB8AC3E}">
        <p14:creationId xmlns:p14="http://schemas.microsoft.com/office/powerpoint/2010/main" val="6459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Amtrak locomotive has reported an issue Catenary Pole 174-46</a:t>
            </a:r>
          </a:p>
          <a:p>
            <a:r>
              <a:rPr lang="en-US" dirty="0"/>
              <a:t>Time: 4 PM</a:t>
            </a:r>
          </a:p>
          <a:p>
            <a:r>
              <a:rPr lang="en-US" dirty="0"/>
              <a:t>Weather: February, 17º F, Wind Chill: -2º F</a:t>
            </a:r>
          </a:p>
          <a:p>
            <a:r>
              <a:rPr lang="en-US" dirty="0"/>
              <a:t>Power has been cutoff to the entire train.</a:t>
            </a:r>
          </a:p>
          <a:p>
            <a:r>
              <a:rPr lang="en-US" dirty="0"/>
              <a:t>NOTE: CAMEO allows to record these incidents within its own module. (Perhaps a backup Dispatch CAD?)</a:t>
            </a:r>
          </a:p>
        </p:txBody>
      </p:sp>
      <p:sp>
        <p:nvSpPr>
          <p:cNvPr id="4" name="Slide Number Placeholder 3"/>
          <p:cNvSpPr>
            <a:spLocks noGrp="1"/>
          </p:cNvSpPr>
          <p:nvPr>
            <p:ph type="sldNum" sz="quarter" idx="5"/>
          </p:nvPr>
        </p:nvSpPr>
        <p:spPr/>
        <p:txBody>
          <a:bodyPr/>
          <a:lstStyle/>
          <a:p>
            <a:fld id="{2001926E-2D21-9446-A03B-3C676C357854}" type="slidenum">
              <a:rPr lang="en-US" smtClean="0"/>
              <a:t>23</a:t>
            </a:fld>
            <a:endParaRPr lang="en-US"/>
          </a:p>
        </p:txBody>
      </p:sp>
    </p:spTree>
    <p:extLst>
      <p:ext uri="{BB962C8B-B14F-4D97-AF65-F5344CB8AC3E}">
        <p14:creationId xmlns:p14="http://schemas.microsoft.com/office/powerpoint/2010/main" val="338198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agency has an existing database in older versions of the suite, all records will transfer into the newest versions with ease.</a:t>
            </a:r>
          </a:p>
        </p:txBody>
      </p:sp>
      <p:sp>
        <p:nvSpPr>
          <p:cNvPr id="4" name="Slide Number Placeholder 3"/>
          <p:cNvSpPr>
            <a:spLocks noGrp="1"/>
          </p:cNvSpPr>
          <p:nvPr>
            <p:ph type="sldNum" sz="quarter" idx="5"/>
          </p:nvPr>
        </p:nvSpPr>
        <p:spPr/>
        <p:txBody>
          <a:bodyPr/>
          <a:lstStyle/>
          <a:p>
            <a:fld id="{2001926E-2D21-9446-A03B-3C676C357854}" type="slidenum">
              <a:rPr lang="en-US" smtClean="0"/>
              <a:t>24</a:t>
            </a:fld>
            <a:endParaRPr lang="en-US"/>
          </a:p>
        </p:txBody>
      </p:sp>
    </p:spTree>
    <p:extLst>
      <p:ext uri="{BB962C8B-B14F-4D97-AF65-F5344CB8AC3E}">
        <p14:creationId xmlns:p14="http://schemas.microsoft.com/office/powerpoint/2010/main" val="1689663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picture says a 1000 words.</a:t>
            </a:r>
          </a:p>
        </p:txBody>
      </p:sp>
      <p:sp>
        <p:nvSpPr>
          <p:cNvPr id="4" name="Slide Number Placeholder 3"/>
          <p:cNvSpPr>
            <a:spLocks noGrp="1"/>
          </p:cNvSpPr>
          <p:nvPr>
            <p:ph type="sldNum" sz="quarter" idx="5"/>
          </p:nvPr>
        </p:nvSpPr>
        <p:spPr/>
        <p:txBody>
          <a:bodyPr/>
          <a:lstStyle/>
          <a:p>
            <a:fld id="{2001926E-2D21-9446-A03B-3C676C357854}" type="slidenum">
              <a:rPr lang="en-US" smtClean="0"/>
              <a:t>25</a:t>
            </a:fld>
            <a:endParaRPr lang="en-US"/>
          </a:p>
        </p:txBody>
      </p:sp>
    </p:spTree>
    <p:extLst>
      <p:ext uri="{BB962C8B-B14F-4D97-AF65-F5344CB8AC3E}">
        <p14:creationId xmlns:p14="http://schemas.microsoft.com/office/powerpoint/2010/main" val="160470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26</a:t>
            </a:fld>
            <a:endParaRPr lang="en-US"/>
          </a:p>
        </p:txBody>
      </p:sp>
    </p:spTree>
    <p:extLst>
      <p:ext uri="{BB962C8B-B14F-4D97-AF65-F5344CB8AC3E}">
        <p14:creationId xmlns:p14="http://schemas.microsoft.com/office/powerpoint/2010/main" val="3875249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make-shift commodity flow with known inventories. Common sense approach</a:t>
            </a:r>
          </a:p>
        </p:txBody>
      </p:sp>
      <p:sp>
        <p:nvSpPr>
          <p:cNvPr id="4" name="Slide Number Placeholder 3"/>
          <p:cNvSpPr>
            <a:spLocks noGrp="1"/>
          </p:cNvSpPr>
          <p:nvPr>
            <p:ph type="sldNum" sz="quarter" idx="5"/>
          </p:nvPr>
        </p:nvSpPr>
        <p:spPr/>
        <p:txBody>
          <a:bodyPr/>
          <a:lstStyle/>
          <a:p>
            <a:fld id="{2001926E-2D21-9446-A03B-3C676C357854}" type="slidenum">
              <a:rPr lang="en-US" smtClean="0"/>
              <a:t>27</a:t>
            </a:fld>
            <a:endParaRPr lang="en-US"/>
          </a:p>
        </p:txBody>
      </p:sp>
    </p:spTree>
    <p:extLst>
      <p:ext uri="{BB962C8B-B14F-4D97-AF65-F5344CB8AC3E}">
        <p14:creationId xmlns:p14="http://schemas.microsoft.com/office/powerpoint/2010/main" val="82579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Individual route record for the rail node</a:t>
            </a:r>
          </a:p>
          <a:p>
            <a:pPr marL="228600" indent="-228600">
              <a:buAutoNum type="arabicPeriod"/>
            </a:pPr>
            <a:r>
              <a:rPr lang="en-US" dirty="0"/>
              <a:t>Chemical-In-Inventory Record for a railcar with an inventory of Chlorine</a:t>
            </a:r>
          </a:p>
        </p:txBody>
      </p:sp>
      <p:sp>
        <p:nvSpPr>
          <p:cNvPr id="4" name="Slide Number Placeholder 3"/>
          <p:cNvSpPr>
            <a:spLocks noGrp="1"/>
          </p:cNvSpPr>
          <p:nvPr>
            <p:ph type="sldNum" sz="quarter" idx="5"/>
          </p:nvPr>
        </p:nvSpPr>
        <p:spPr/>
        <p:txBody>
          <a:bodyPr/>
          <a:lstStyle/>
          <a:p>
            <a:fld id="{2001926E-2D21-9446-A03B-3C676C357854}" type="slidenum">
              <a:rPr lang="en-US" smtClean="0"/>
              <a:t>28</a:t>
            </a:fld>
            <a:endParaRPr lang="en-US"/>
          </a:p>
        </p:txBody>
      </p:sp>
    </p:spTree>
    <p:extLst>
      <p:ext uri="{BB962C8B-B14F-4D97-AF65-F5344CB8AC3E}">
        <p14:creationId xmlns:p14="http://schemas.microsoft.com/office/powerpoint/2010/main" val="680370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Individual route record for the rail node</a:t>
            </a:r>
          </a:p>
          <a:p>
            <a:pPr marL="228600" indent="-228600">
              <a:buAutoNum type="arabicPeriod"/>
            </a:pPr>
            <a:r>
              <a:rPr lang="en-US" dirty="0"/>
              <a:t>Chemical-In-Inventory Record for a railcar with an inventory of Chlorine</a:t>
            </a:r>
          </a:p>
          <a:p>
            <a:pPr marL="228600" indent="-228600">
              <a:buAutoNum type="arabicPeriod"/>
            </a:pPr>
            <a:r>
              <a:rPr lang="en-US" dirty="0"/>
              <a:t>Accessibility to 3 resources immediately, 5 with an Internet connection for development of Incident Action Plan (IAP)</a:t>
            </a:r>
          </a:p>
        </p:txBody>
      </p:sp>
      <p:sp>
        <p:nvSpPr>
          <p:cNvPr id="4" name="Slide Number Placeholder 3"/>
          <p:cNvSpPr>
            <a:spLocks noGrp="1"/>
          </p:cNvSpPr>
          <p:nvPr>
            <p:ph type="sldNum" sz="quarter" idx="5"/>
          </p:nvPr>
        </p:nvSpPr>
        <p:spPr/>
        <p:txBody>
          <a:bodyPr/>
          <a:lstStyle/>
          <a:p>
            <a:fld id="{2001926E-2D21-9446-A03B-3C676C357854}" type="slidenum">
              <a:rPr lang="en-US" smtClean="0"/>
              <a:t>29</a:t>
            </a:fld>
            <a:endParaRPr lang="en-US"/>
          </a:p>
        </p:txBody>
      </p:sp>
    </p:spTree>
    <p:extLst>
      <p:ext uri="{BB962C8B-B14F-4D97-AF65-F5344CB8AC3E}">
        <p14:creationId xmlns:p14="http://schemas.microsoft.com/office/powerpoint/2010/main" val="211290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Current version of the ERG</a:t>
            </a:r>
          </a:p>
          <a:p>
            <a:pPr marL="228600" indent="-228600">
              <a:buAutoNum type="arabicPeriod"/>
            </a:pPr>
            <a:r>
              <a:rPr lang="en-US" dirty="0"/>
              <a:t>Tables 1 &amp; 3 available on the same screen.</a:t>
            </a:r>
          </a:p>
          <a:p>
            <a:pPr marL="228600" indent="-228600">
              <a:buAutoNum type="arabicPeriod"/>
            </a:pPr>
            <a:r>
              <a:rPr lang="en-US" dirty="0"/>
              <a:t>Response guides available in English, Spanish, and French</a:t>
            </a:r>
          </a:p>
          <a:p>
            <a:pPr marL="228600" indent="-228600">
              <a:buAutoNum type="arabicPeriod"/>
            </a:pPr>
            <a:r>
              <a:rPr lang="en-US" dirty="0"/>
              <a:t>Printable</a:t>
            </a:r>
          </a:p>
          <a:p>
            <a:pPr marL="228600" indent="-228600">
              <a:buAutoNum type="arabicPeriod"/>
            </a:pPr>
            <a:r>
              <a:rPr lang="en-US" dirty="0"/>
              <a:t>Developers are exploring options to enhance capabilities of this software platform</a:t>
            </a:r>
          </a:p>
        </p:txBody>
      </p:sp>
      <p:sp>
        <p:nvSpPr>
          <p:cNvPr id="4" name="Slide Number Placeholder 3"/>
          <p:cNvSpPr>
            <a:spLocks noGrp="1"/>
          </p:cNvSpPr>
          <p:nvPr>
            <p:ph type="sldNum" sz="quarter" idx="5"/>
          </p:nvPr>
        </p:nvSpPr>
        <p:spPr/>
        <p:txBody>
          <a:bodyPr/>
          <a:lstStyle/>
          <a:p>
            <a:fld id="{2001926E-2D21-9446-A03B-3C676C357854}" type="slidenum">
              <a:rPr lang="en-US" smtClean="0"/>
              <a:t>30</a:t>
            </a:fld>
            <a:endParaRPr lang="en-US"/>
          </a:p>
        </p:txBody>
      </p:sp>
    </p:spTree>
    <p:extLst>
      <p:ext uri="{BB962C8B-B14F-4D97-AF65-F5344CB8AC3E}">
        <p14:creationId xmlns:p14="http://schemas.microsoft.com/office/powerpoint/2010/main" val="4081906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Planners &amp; Responders can determine affected hazard zones through emergency planning zones and hazard analysis (Emergency plans)</a:t>
            </a:r>
          </a:p>
          <a:p>
            <a:pPr marL="228600" indent="-228600">
              <a:buAutoNum type="arabicPeriod"/>
            </a:pPr>
            <a:r>
              <a:rPr lang="en-US" dirty="0"/>
              <a:t>For example, according to the ERG, an immediate isolation distance for a Rail car with Chlorine is 3000’ in all directions.</a:t>
            </a:r>
          </a:p>
          <a:p>
            <a:pPr marL="228600" indent="-228600">
              <a:buAutoNum type="arabicPeriod"/>
            </a:pPr>
            <a:r>
              <a:rPr lang="en-US" dirty="0"/>
              <a:t>As this is a prime example of how the RI database has been built within the Cameo Software Suite of programs; the database can be generated and developed to the needs of the host agency.</a:t>
            </a:r>
          </a:p>
          <a:p>
            <a:pPr marL="228600" indent="-228600">
              <a:buAutoNum type="arabicPeriod"/>
            </a:pPr>
            <a:r>
              <a:rPr lang="en-US" dirty="0"/>
              <a:t>GIS shapefiles could fill-in any necessary gaps to the existing one in order to make it more functional.</a:t>
            </a:r>
          </a:p>
          <a:p>
            <a:pPr marL="228600" indent="-228600">
              <a:buAutoNum type="arabicPeriod"/>
            </a:pPr>
            <a:r>
              <a:rPr lang="en-US" dirty="0"/>
              <a:t>Benefits: all programs are free and independent of any use of the Internet, although there is Internet functionality necessary for some other features.</a:t>
            </a:r>
          </a:p>
          <a:p>
            <a:pPr marL="228600" indent="-228600">
              <a:buAutoNum type="arabicPeriod"/>
            </a:pPr>
            <a:r>
              <a:rPr lang="en-US" dirty="0"/>
              <a:t>Shortcomings: Databases need to be updated on an individual basis through email, networks, SharePoint capabilities.</a:t>
            </a:r>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31</a:t>
            </a:fld>
            <a:endParaRPr lang="en-US"/>
          </a:p>
        </p:txBody>
      </p:sp>
    </p:spTree>
    <p:extLst>
      <p:ext uri="{BB962C8B-B14F-4D97-AF65-F5344CB8AC3E}">
        <p14:creationId xmlns:p14="http://schemas.microsoft.com/office/powerpoint/2010/main" val="2363830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enhance your CAMEO system with mapping locations of railroads and 3613 associated database records, representing 5,087 miles of </a:t>
            </a:r>
            <a:r>
              <a:rPr lang="en-US"/>
              <a:t>rail line</a:t>
            </a: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32</a:t>
            </a:fld>
            <a:endParaRPr lang="en-US"/>
          </a:p>
        </p:txBody>
      </p:sp>
    </p:spTree>
    <p:extLst>
      <p:ext uri="{BB962C8B-B14F-4D97-AF65-F5344CB8AC3E}">
        <p14:creationId xmlns:p14="http://schemas.microsoft.com/office/powerpoint/2010/main" val="119069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Response Plan, which is in it 10</a:t>
            </a:r>
            <a:r>
              <a:rPr lang="en-US" baseline="30000" dirty="0"/>
              <a:t>th</a:t>
            </a:r>
            <a:r>
              <a:rPr lang="en-US" dirty="0"/>
              <a:t> version</a:t>
            </a:r>
          </a:p>
        </p:txBody>
      </p:sp>
      <p:sp>
        <p:nvSpPr>
          <p:cNvPr id="4" name="Slide Number Placeholder 3"/>
          <p:cNvSpPr>
            <a:spLocks noGrp="1"/>
          </p:cNvSpPr>
          <p:nvPr>
            <p:ph type="sldNum" sz="quarter" idx="5"/>
          </p:nvPr>
        </p:nvSpPr>
        <p:spPr/>
        <p:txBody>
          <a:bodyPr/>
          <a:lstStyle/>
          <a:p>
            <a:fld id="{2001926E-2D21-9446-A03B-3C676C357854}" type="slidenum">
              <a:rPr lang="en-US" smtClean="0"/>
              <a:t>4</a:t>
            </a:fld>
            <a:endParaRPr lang="en-US"/>
          </a:p>
        </p:txBody>
      </p:sp>
    </p:spTree>
    <p:extLst>
      <p:ext uri="{BB962C8B-B14F-4D97-AF65-F5344CB8AC3E}">
        <p14:creationId xmlns:p14="http://schemas.microsoft.com/office/powerpoint/2010/main" val="3567548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Lucida Grande"/>
              </a:rPr>
              <a:t>MARPLOT_Cumberland_ME_EHS_Facilities_and_Routes</a:t>
            </a:r>
            <a:r>
              <a:rPr lang="en-US" b="0" i="0" dirty="0">
                <a:solidFill>
                  <a:srgbClr val="222222"/>
                </a:solidFill>
                <a:effectLst/>
                <a:latin typeface="Lucida Grande"/>
              </a:rPr>
              <a:t> has 17437 objects on 572 layers.</a:t>
            </a: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33</a:t>
            </a:fld>
            <a:endParaRPr lang="en-US"/>
          </a:p>
        </p:txBody>
      </p:sp>
    </p:spTree>
    <p:extLst>
      <p:ext uri="{BB962C8B-B14F-4D97-AF65-F5344CB8AC3E}">
        <p14:creationId xmlns:p14="http://schemas.microsoft.com/office/powerpoint/2010/main" val="488882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Lucida Grande"/>
              </a:rPr>
              <a:t>MARPLOT_Cumberland_ME_EHS_Facilities_and_Routes</a:t>
            </a:r>
            <a:r>
              <a:rPr lang="en-US" b="0" i="0" dirty="0">
                <a:solidFill>
                  <a:srgbClr val="222222"/>
                </a:solidFill>
                <a:effectLst/>
                <a:latin typeface="Lucida Grande"/>
              </a:rPr>
              <a:t> has 17437 objects on 572 layers.</a:t>
            </a: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34</a:t>
            </a:fld>
            <a:endParaRPr lang="en-US"/>
          </a:p>
        </p:txBody>
      </p:sp>
    </p:spTree>
    <p:extLst>
      <p:ext uri="{BB962C8B-B14F-4D97-AF65-F5344CB8AC3E}">
        <p14:creationId xmlns:p14="http://schemas.microsoft.com/office/powerpoint/2010/main" val="2474944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Lucida Grande"/>
              </a:rPr>
              <a:t>MARPLOT_Cumberland_ME_EHS_Facilities_and_Routes</a:t>
            </a:r>
            <a:r>
              <a:rPr lang="en-US" b="0" i="0" dirty="0">
                <a:solidFill>
                  <a:srgbClr val="222222"/>
                </a:solidFill>
                <a:effectLst/>
                <a:latin typeface="Lucida Grande"/>
              </a:rPr>
              <a:t> has 17437 objects on 572 layers.</a:t>
            </a:r>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35</a:t>
            </a:fld>
            <a:endParaRPr lang="en-US"/>
          </a:p>
        </p:txBody>
      </p:sp>
    </p:spTree>
    <p:extLst>
      <p:ext uri="{BB962C8B-B14F-4D97-AF65-F5344CB8AC3E}">
        <p14:creationId xmlns:p14="http://schemas.microsoft.com/office/powerpoint/2010/main" val="46571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Light background slide with heading and text</a:t>
            </a:r>
          </a:p>
        </p:txBody>
      </p:sp>
      <p:sp>
        <p:nvSpPr>
          <p:cNvPr id="4" name="Slide Number Placeholder 3"/>
          <p:cNvSpPr>
            <a:spLocks noGrp="1"/>
          </p:cNvSpPr>
          <p:nvPr>
            <p:ph type="sldNum" sz="quarter" idx="5"/>
          </p:nvPr>
        </p:nvSpPr>
        <p:spPr/>
        <p:txBody>
          <a:bodyPr/>
          <a:lstStyle/>
          <a:p>
            <a:fld id="{2001926E-2D21-9446-A03B-3C676C357854}" type="slidenum">
              <a:rPr lang="en-US" smtClean="0"/>
              <a:t>38</a:t>
            </a:fld>
            <a:endParaRPr lang="en-US"/>
          </a:p>
        </p:txBody>
      </p:sp>
    </p:spTree>
    <p:extLst>
      <p:ext uri="{BB962C8B-B14F-4D97-AF65-F5344CB8AC3E}">
        <p14:creationId xmlns:p14="http://schemas.microsoft.com/office/powerpoint/2010/main" val="4256386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Nicole Coldren</a:t>
            </a:r>
          </a:p>
          <a:p>
            <a:r>
              <a:rPr lang="en-US" sz="1200" dirty="0"/>
              <a:t>and</a:t>
            </a:r>
          </a:p>
          <a:p>
            <a:r>
              <a:rPr lang="en-US" sz="1200" dirty="0"/>
              <a:t>Dr. Thomas Mueller</a:t>
            </a:r>
          </a:p>
          <a:p>
            <a:r>
              <a:rPr lang="en-US" sz="1200" dirty="0"/>
              <a:t>California University of Pennsylvania</a:t>
            </a:r>
          </a:p>
          <a:p>
            <a:pPr algn="l"/>
            <a:r>
              <a:rPr lang="en-US" sz="1200" b="1" i="0" dirty="0">
                <a:solidFill>
                  <a:srgbClr val="0C64C0"/>
                </a:solidFill>
                <a:effectLst/>
                <a:latin typeface="Arial" panose="020B0604020202020204" pitchFamily="34" charset="0"/>
              </a:rPr>
              <a:t>Nicole Coldren</a:t>
            </a:r>
            <a:endParaRPr lang="en-US" sz="1200" b="0" i="0" dirty="0">
              <a:solidFill>
                <a:srgbClr val="201F1E"/>
              </a:solidFill>
              <a:effectLst/>
              <a:latin typeface="New serif"/>
            </a:endParaRPr>
          </a:p>
          <a:p>
            <a:pPr algn="l"/>
            <a:r>
              <a:rPr lang="en-US" sz="1200" b="0" i="0" dirty="0">
                <a:solidFill>
                  <a:srgbClr val="000000"/>
                </a:solidFill>
                <a:effectLst/>
                <a:latin typeface="Arial" panose="020B0604020202020204" pitchFamily="34" charset="0"/>
              </a:rPr>
              <a:t>C11099000</a:t>
            </a:r>
            <a:endParaRPr lang="en-US" sz="1200" b="0" i="0" dirty="0">
              <a:solidFill>
                <a:srgbClr val="201F1E"/>
              </a:solidFill>
              <a:effectLst/>
              <a:latin typeface="New serif"/>
            </a:endParaRPr>
          </a:p>
          <a:p>
            <a:pPr algn="l"/>
            <a:r>
              <a:rPr lang="en-US" sz="1200" b="0" i="0" dirty="0">
                <a:solidFill>
                  <a:srgbClr val="000000"/>
                </a:solidFill>
                <a:effectLst/>
                <a:latin typeface="Arial" panose="020B0604020202020204" pitchFamily="34" charset="0"/>
              </a:rPr>
              <a:t>Environmental Fisheries and Wildlife</a:t>
            </a:r>
            <a:endParaRPr lang="en-US" sz="1200" b="0" i="0" dirty="0">
              <a:solidFill>
                <a:srgbClr val="201F1E"/>
              </a:solidFill>
              <a:effectLst/>
              <a:latin typeface="New serif"/>
            </a:endParaRPr>
          </a:p>
          <a:p>
            <a:pPr algn="l"/>
            <a:r>
              <a:rPr lang="en-US" sz="1200" b="0" i="0" dirty="0">
                <a:solidFill>
                  <a:srgbClr val="000000"/>
                </a:solidFill>
                <a:effectLst/>
                <a:latin typeface="Arial" panose="020B0604020202020204" pitchFamily="34" charset="0"/>
              </a:rPr>
              <a:t> </a:t>
            </a:r>
            <a:endParaRPr lang="en-US" sz="1200" b="0" i="0" dirty="0">
              <a:solidFill>
                <a:srgbClr val="201F1E"/>
              </a:solidFill>
              <a:effectLst/>
              <a:latin typeface="New serif"/>
            </a:endParaRPr>
          </a:p>
          <a:p>
            <a:pPr algn="l"/>
            <a:r>
              <a:rPr lang="en-US" sz="1200" b="1" i="0" dirty="0">
                <a:solidFill>
                  <a:srgbClr val="000000"/>
                </a:solidFill>
                <a:effectLst/>
                <a:latin typeface="Arial" panose="020B0604020202020204" pitchFamily="34" charset="0"/>
              </a:rPr>
              <a:t>California University of Pennsylvania</a:t>
            </a:r>
            <a:endParaRPr lang="en-US" sz="1200" b="0" i="0" dirty="0">
              <a:solidFill>
                <a:srgbClr val="201F1E"/>
              </a:solidFill>
              <a:effectLst/>
              <a:latin typeface="New serif"/>
            </a:endParaRPr>
          </a:p>
          <a:p>
            <a:pPr algn="l"/>
            <a:r>
              <a:rPr lang="en-US" sz="1200" b="1" i="0" dirty="0">
                <a:solidFill>
                  <a:srgbClr val="000000"/>
                </a:solidFill>
                <a:effectLst/>
                <a:latin typeface="Arial" panose="020B0604020202020204" pitchFamily="34" charset="0"/>
              </a:rPr>
              <a:t>250 University Ave.,</a:t>
            </a:r>
            <a:endParaRPr lang="en-US" sz="1200" b="0" i="0" dirty="0">
              <a:solidFill>
                <a:srgbClr val="201F1E"/>
              </a:solidFill>
              <a:effectLst/>
              <a:latin typeface="New serif"/>
            </a:endParaRPr>
          </a:p>
          <a:p>
            <a:pPr algn="l"/>
            <a:r>
              <a:rPr lang="en-US" sz="1200" b="1" i="0" dirty="0">
                <a:solidFill>
                  <a:srgbClr val="000000"/>
                </a:solidFill>
                <a:effectLst/>
                <a:latin typeface="Arial" panose="020B0604020202020204" pitchFamily="34" charset="0"/>
              </a:rPr>
              <a:t>California, PA 15419-1394</a:t>
            </a:r>
            <a:endParaRPr lang="en-US" sz="1200" b="0" i="0" dirty="0">
              <a:solidFill>
                <a:srgbClr val="201F1E"/>
              </a:solidFill>
              <a:effectLst/>
              <a:latin typeface="New serif"/>
            </a:endParaRPr>
          </a:p>
          <a:p>
            <a:br>
              <a:rPr lang="en-US" dirty="0"/>
            </a:br>
            <a:endParaRPr lang="en-US" altLang="en-US" dirty="0"/>
          </a:p>
          <a:p>
            <a:endParaRPr lang="en-US" dirty="0"/>
          </a:p>
        </p:txBody>
      </p:sp>
      <p:sp>
        <p:nvSpPr>
          <p:cNvPr id="4" name="Slide Number Placeholder 3"/>
          <p:cNvSpPr>
            <a:spLocks noGrp="1"/>
          </p:cNvSpPr>
          <p:nvPr>
            <p:ph type="sldNum" sz="quarter" idx="5"/>
          </p:nvPr>
        </p:nvSpPr>
        <p:spPr/>
        <p:txBody>
          <a:bodyPr/>
          <a:lstStyle/>
          <a:p>
            <a:fld id="{2001926E-2D21-9446-A03B-3C676C357854}" type="slidenum">
              <a:rPr lang="en-US" smtClean="0"/>
              <a:t>39</a:t>
            </a:fld>
            <a:endParaRPr lang="en-US"/>
          </a:p>
        </p:txBody>
      </p:sp>
    </p:spTree>
    <p:extLst>
      <p:ext uri="{BB962C8B-B14F-4D97-AF65-F5344CB8AC3E}">
        <p14:creationId xmlns:p14="http://schemas.microsoft.com/office/powerpoint/2010/main" val="41736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site plan, newly developed for their tier 2 report. </a:t>
            </a:r>
          </a:p>
          <a:p>
            <a:r>
              <a:rPr lang="en-US" dirty="0"/>
              <a:t>That evening, a fire alarm sounding brought a compliment from the Cranston Fire Department, RI to the scene. They encountered heavy smoke from the front of the building. </a:t>
            </a:r>
          </a:p>
          <a:p>
            <a:r>
              <a:rPr lang="en-US" dirty="0"/>
              <a:t>First arriving Command vehicle directed units to the interior of the building and to utilize access stairs to the roof. HVAC unit fire was quickly extinguished with a dry chemical extinguisher. Business was only interrupted for 30 minutes.</a:t>
            </a:r>
          </a:p>
        </p:txBody>
      </p:sp>
      <p:sp>
        <p:nvSpPr>
          <p:cNvPr id="4" name="Slide Number Placeholder 3"/>
          <p:cNvSpPr>
            <a:spLocks noGrp="1"/>
          </p:cNvSpPr>
          <p:nvPr>
            <p:ph type="sldNum" sz="quarter" idx="5"/>
          </p:nvPr>
        </p:nvSpPr>
        <p:spPr/>
        <p:txBody>
          <a:bodyPr/>
          <a:lstStyle/>
          <a:p>
            <a:fld id="{2001926E-2D21-9446-A03B-3C676C357854}" type="slidenum">
              <a:rPr lang="en-US" smtClean="0"/>
              <a:t>5</a:t>
            </a:fld>
            <a:endParaRPr lang="en-US"/>
          </a:p>
        </p:txBody>
      </p:sp>
    </p:spTree>
    <p:extLst>
      <p:ext uri="{BB962C8B-B14F-4D97-AF65-F5344CB8AC3E}">
        <p14:creationId xmlns:p14="http://schemas.microsoft.com/office/powerpoint/2010/main" val="40506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Mystic REPC (Northeastern Massachusetts is made up of 28 communities. They act under the authority of EPCRA under the Massachusetts EMA.</a:t>
            </a:r>
          </a:p>
          <a:p>
            <a:r>
              <a:rPr lang="en-US" dirty="0"/>
              <a:t>Utilizing HMEP funding, they wanted to build a commodity flow study with information provided from existing Tier 2 reports and the CAMEO software suite that could be effectively used by local planners and first responders.</a:t>
            </a:r>
          </a:p>
        </p:txBody>
      </p:sp>
      <p:sp>
        <p:nvSpPr>
          <p:cNvPr id="4" name="Slide Number Placeholder 3"/>
          <p:cNvSpPr>
            <a:spLocks noGrp="1"/>
          </p:cNvSpPr>
          <p:nvPr>
            <p:ph type="sldNum" sz="quarter" idx="5"/>
          </p:nvPr>
        </p:nvSpPr>
        <p:spPr/>
        <p:txBody>
          <a:bodyPr/>
          <a:lstStyle/>
          <a:p>
            <a:fld id="{2001926E-2D21-9446-A03B-3C676C357854}" type="slidenum">
              <a:rPr lang="en-US" smtClean="0"/>
              <a:t>7</a:t>
            </a:fld>
            <a:endParaRPr lang="en-US"/>
          </a:p>
        </p:txBody>
      </p:sp>
    </p:spTree>
    <p:extLst>
      <p:ext uri="{BB962C8B-B14F-4D97-AF65-F5344CB8AC3E}">
        <p14:creationId xmlns:p14="http://schemas.microsoft.com/office/powerpoint/2010/main" val="140764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completed, the database would be presented to the community and each first response agency to begin to identify potential risk and begin planning.</a:t>
            </a:r>
          </a:p>
        </p:txBody>
      </p:sp>
      <p:sp>
        <p:nvSpPr>
          <p:cNvPr id="4" name="Slide Number Placeholder 3"/>
          <p:cNvSpPr>
            <a:spLocks noGrp="1"/>
          </p:cNvSpPr>
          <p:nvPr>
            <p:ph type="sldNum" sz="quarter" idx="5"/>
          </p:nvPr>
        </p:nvSpPr>
        <p:spPr/>
        <p:txBody>
          <a:bodyPr/>
          <a:lstStyle/>
          <a:p>
            <a:fld id="{2001926E-2D21-9446-A03B-3C676C357854}" type="slidenum">
              <a:rPr lang="en-US" smtClean="0"/>
              <a:t>8</a:t>
            </a:fld>
            <a:endParaRPr lang="en-US"/>
          </a:p>
        </p:txBody>
      </p:sp>
    </p:spTree>
    <p:extLst>
      <p:ext uri="{BB962C8B-B14F-4D97-AF65-F5344CB8AC3E}">
        <p14:creationId xmlns:p14="http://schemas.microsoft.com/office/powerpoint/2010/main" val="3740164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community would be given as complete of a database as possible from available information through their Tier 2 Manager system. Each record was “scrubbed” through Tier 2 Submit in order to correct data entry mistakes.</a:t>
            </a:r>
          </a:p>
        </p:txBody>
      </p:sp>
      <p:sp>
        <p:nvSpPr>
          <p:cNvPr id="4" name="Slide Number Placeholder 3"/>
          <p:cNvSpPr>
            <a:spLocks noGrp="1"/>
          </p:cNvSpPr>
          <p:nvPr>
            <p:ph type="sldNum" sz="quarter" idx="5"/>
          </p:nvPr>
        </p:nvSpPr>
        <p:spPr/>
        <p:txBody>
          <a:bodyPr/>
          <a:lstStyle/>
          <a:p>
            <a:fld id="{2001926E-2D21-9446-A03B-3C676C357854}" type="slidenum">
              <a:rPr lang="en-US" smtClean="0"/>
              <a:t>9</a:t>
            </a:fld>
            <a:endParaRPr lang="en-US"/>
          </a:p>
        </p:txBody>
      </p:sp>
    </p:spTree>
    <p:extLst>
      <p:ext uri="{BB962C8B-B14F-4D97-AF65-F5344CB8AC3E}">
        <p14:creationId xmlns:p14="http://schemas.microsoft.com/office/powerpoint/2010/main" val="93185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Emergency Planning Zone concept: Every policy, procedure, plan, and guideline has a formula that can be utilized to logically effect our strategic and tactical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emergency managers understand this concept. With the unique structure of hazardous material incidents, responders need to identify this process and execute viable responses based upon all the clues each incident presents.</a:t>
            </a:r>
          </a:p>
        </p:txBody>
      </p:sp>
      <p:sp>
        <p:nvSpPr>
          <p:cNvPr id="4" name="Slide Number Placeholder 3"/>
          <p:cNvSpPr>
            <a:spLocks noGrp="1"/>
          </p:cNvSpPr>
          <p:nvPr>
            <p:ph type="sldNum" sz="quarter" idx="5"/>
          </p:nvPr>
        </p:nvSpPr>
        <p:spPr/>
        <p:txBody>
          <a:bodyPr/>
          <a:lstStyle/>
          <a:p>
            <a:fld id="{2001926E-2D21-9446-A03B-3C676C357854}" type="slidenum">
              <a:rPr lang="en-US" smtClean="0"/>
              <a:t>10</a:t>
            </a:fld>
            <a:endParaRPr lang="en-US"/>
          </a:p>
        </p:txBody>
      </p:sp>
    </p:spTree>
    <p:extLst>
      <p:ext uri="{BB962C8B-B14F-4D97-AF65-F5344CB8AC3E}">
        <p14:creationId xmlns:p14="http://schemas.microsoft.com/office/powerpoint/2010/main" val="200027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our major concerns</a:t>
            </a:r>
          </a:p>
        </p:txBody>
      </p:sp>
      <p:sp>
        <p:nvSpPr>
          <p:cNvPr id="4" name="Slide Number Placeholder 3"/>
          <p:cNvSpPr>
            <a:spLocks noGrp="1"/>
          </p:cNvSpPr>
          <p:nvPr>
            <p:ph type="sldNum" sz="quarter" idx="5"/>
          </p:nvPr>
        </p:nvSpPr>
        <p:spPr/>
        <p:txBody>
          <a:bodyPr/>
          <a:lstStyle/>
          <a:p>
            <a:fld id="{2001926E-2D21-9446-A03B-3C676C357854}" type="slidenum">
              <a:rPr lang="en-US" smtClean="0"/>
              <a:t>11</a:t>
            </a:fld>
            <a:endParaRPr lang="en-US"/>
          </a:p>
        </p:txBody>
      </p:sp>
    </p:spTree>
    <p:extLst>
      <p:ext uri="{BB962C8B-B14F-4D97-AF65-F5344CB8AC3E}">
        <p14:creationId xmlns:p14="http://schemas.microsoft.com/office/powerpoint/2010/main" val="4059741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FC20-22D3-4C4C-AAB1-BC2EE74F1FC5}"/>
              </a:ext>
            </a:extLst>
          </p:cNvPr>
          <p:cNvSpPr>
            <a:spLocks noGrp="1"/>
          </p:cNvSpPr>
          <p:nvPr>
            <p:ph type="ctrTitle" hasCustomPrompt="1"/>
          </p:nvPr>
        </p:nvSpPr>
        <p:spPr>
          <a:xfrm>
            <a:off x="1266480" y="1156685"/>
            <a:ext cx="7410987" cy="1790700"/>
          </a:xfrm>
          <a:prstGeom prst="rect">
            <a:avLst/>
          </a:prstGeom>
        </p:spPr>
        <p:txBody>
          <a:bodyPr anchor="b"/>
          <a:lstStyle>
            <a:lvl1pPr algn="l">
              <a:lnSpc>
                <a:spcPts val="5300"/>
              </a:lnSpc>
              <a:defRPr sz="6000"/>
            </a:lvl1pPr>
          </a:lstStyle>
          <a:p>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B33298B0-203D-3841-8A49-369D4B620CC4}"/>
              </a:ext>
            </a:extLst>
          </p:cNvPr>
          <p:cNvSpPr>
            <a:spLocks noGrp="1"/>
          </p:cNvSpPr>
          <p:nvPr>
            <p:ph type="subTitle" idx="1"/>
          </p:nvPr>
        </p:nvSpPr>
        <p:spPr>
          <a:xfrm>
            <a:off x="1266480" y="3017235"/>
            <a:ext cx="7410987" cy="1241425"/>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ED871673-F293-1C45-88DC-F92A1F16E51B}"/>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03236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7383-E946-FC40-9049-9F1C5C99C4AF}"/>
              </a:ext>
            </a:extLst>
          </p:cNvPr>
          <p:cNvSpPr>
            <a:spLocks noGrp="1"/>
          </p:cNvSpPr>
          <p:nvPr>
            <p:ph type="ctrTitle" hasCustomPrompt="1"/>
          </p:nvPr>
        </p:nvSpPr>
        <p:spPr>
          <a:xfrm>
            <a:off x="525601" y="1324851"/>
            <a:ext cx="7372350" cy="1790700"/>
          </a:xfrm>
          <a:prstGeom prst="rect">
            <a:avLst/>
          </a:prstGeom>
        </p:spPr>
        <p:txBody>
          <a:bodyPr anchor="b"/>
          <a:lstStyle>
            <a:lvl1pPr algn="l">
              <a:lnSpc>
                <a:spcPts val="5300"/>
              </a:lnSpc>
              <a:defRPr sz="6000">
                <a:solidFill>
                  <a:schemeClr val="bg1"/>
                </a:solidFill>
              </a:defRPr>
            </a:lvl1pPr>
          </a:lstStyle>
          <a:p>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5A84F94B-49D1-7946-97BD-248955B8353B}"/>
              </a:ext>
            </a:extLst>
          </p:cNvPr>
          <p:cNvSpPr>
            <a:spLocks noGrp="1"/>
          </p:cNvSpPr>
          <p:nvPr>
            <p:ph type="subTitle" idx="1"/>
          </p:nvPr>
        </p:nvSpPr>
        <p:spPr>
          <a:xfrm>
            <a:off x="525601" y="3185401"/>
            <a:ext cx="7372350" cy="1241425"/>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4">
            <a:extLst>
              <a:ext uri="{FF2B5EF4-FFF2-40B4-BE49-F238E27FC236}">
                <a16:creationId xmlns:a16="http://schemas.microsoft.com/office/drawing/2014/main" id="{C728FEE1-1F55-B743-9F1E-427C9814BDBB}"/>
              </a:ext>
            </a:extLst>
          </p:cNvPr>
          <p:cNvSpPr>
            <a:spLocks noGrp="1"/>
          </p:cNvSpPr>
          <p:nvPr>
            <p:ph type="sldNum" sz="quarter" idx="10"/>
          </p:nvPr>
        </p:nvSpPr>
        <p:spPr>
          <a:xfrm>
            <a:off x="5996349" y="4788166"/>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375223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8BC6-BEDD-3241-A086-847753D537B6}"/>
              </a:ext>
            </a:extLst>
          </p:cNvPr>
          <p:cNvSpPr>
            <a:spLocks noGrp="1"/>
          </p:cNvSpPr>
          <p:nvPr>
            <p:ph type="title"/>
          </p:nvPr>
        </p:nvSpPr>
        <p:spPr>
          <a:xfrm>
            <a:off x="495783" y="1247160"/>
            <a:ext cx="7405007" cy="468312"/>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9D2011-F1CA-524E-B329-0E2300B870FE}"/>
              </a:ext>
            </a:extLst>
          </p:cNvPr>
          <p:cNvSpPr>
            <a:spLocks noGrp="1"/>
          </p:cNvSpPr>
          <p:nvPr>
            <p:ph idx="1" hasCustomPrompt="1"/>
          </p:nvPr>
        </p:nvSpPr>
        <p:spPr>
          <a:xfrm>
            <a:off x="495783" y="2001222"/>
            <a:ext cx="7405007" cy="2625579"/>
          </a:xfrm>
          <a:prstGeom prst="rect">
            <a:avLst/>
          </a:prstGeom>
        </p:spPr>
        <p:txBody>
          <a:bodyPr/>
          <a:lstStyle>
            <a:lvl1pPr>
              <a:defRPr sz="16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61DF37E3-D5DE-9E4F-9F95-4B0A8193A48E}"/>
              </a:ext>
            </a:extLst>
          </p:cNvPr>
          <p:cNvSpPr>
            <a:spLocks noGrp="1"/>
          </p:cNvSpPr>
          <p:nvPr>
            <p:ph type="sldNum" sz="quarter" idx="10"/>
          </p:nvPr>
        </p:nvSpPr>
        <p:spPr>
          <a:xfrm>
            <a:off x="6005314" y="478419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70380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DF37E3-D5DE-9E4F-9F95-4B0A8193A48E}"/>
              </a:ext>
            </a:extLst>
          </p:cNvPr>
          <p:cNvSpPr>
            <a:spLocks noGrp="1"/>
          </p:cNvSpPr>
          <p:nvPr>
            <p:ph type="sldNum" sz="quarter" idx="10"/>
          </p:nvPr>
        </p:nvSpPr>
        <p:spPr>
          <a:xfrm>
            <a:off x="6005314" y="478419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889708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D7E3-3AF8-D44C-A7B3-F43C4690BB4E}"/>
              </a:ext>
            </a:extLst>
          </p:cNvPr>
          <p:cNvSpPr>
            <a:spLocks noGrp="1"/>
          </p:cNvSpPr>
          <p:nvPr>
            <p:ph type="title" hasCustomPrompt="1"/>
          </p:nvPr>
        </p:nvSpPr>
        <p:spPr>
          <a:xfrm>
            <a:off x="486950" y="1419334"/>
            <a:ext cx="7409397" cy="1774825"/>
          </a:xfrm>
          <a:prstGeom prst="rect">
            <a:avLst/>
          </a:prstGeom>
        </p:spPr>
        <p:txBody>
          <a:bodyPr anchor="b"/>
          <a:lstStyle>
            <a:lvl1pPr>
              <a:lnSpc>
                <a:spcPts val="5400"/>
              </a:lnSpc>
              <a:defRPr sz="6000">
                <a:solidFill>
                  <a:schemeClr val="bg1"/>
                </a:solidFill>
              </a:defRPr>
            </a:lvl1pPr>
          </a:lstStyle>
          <a:p>
            <a:r>
              <a:rPr lang="en-US" dirty="0"/>
              <a:t>Section header layout</a:t>
            </a:r>
          </a:p>
        </p:txBody>
      </p:sp>
      <p:sp>
        <p:nvSpPr>
          <p:cNvPr id="3" name="Text Placeholder 2">
            <a:extLst>
              <a:ext uri="{FF2B5EF4-FFF2-40B4-BE49-F238E27FC236}">
                <a16:creationId xmlns:a16="http://schemas.microsoft.com/office/drawing/2014/main" id="{35C8F88E-A0C6-F74E-9A70-B6858DA33D59}"/>
              </a:ext>
            </a:extLst>
          </p:cNvPr>
          <p:cNvSpPr>
            <a:spLocks noGrp="1"/>
          </p:cNvSpPr>
          <p:nvPr>
            <p:ph type="body" idx="1" hasCustomPrompt="1"/>
          </p:nvPr>
        </p:nvSpPr>
        <p:spPr>
          <a:xfrm>
            <a:off x="486950" y="3347107"/>
            <a:ext cx="7409397" cy="794398"/>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4" name="Slide Number Placeholder 3">
            <a:extLst>
              <a:ext uri="{FF2B5EF4-FFF2-40B4-BE49-F238E27FC236}">
                <a16:creationId xmlns:a16="http://schemas.microsoft.com/office/drawing/2014/main" id="{73FB54AF-D559-3744-8538-B62E9C0C2FEE}"/>
              </a:ext>
            </a:extLst>
          </p:cNvPr>
          <p:cNvSpPr>
            <a:spLocks noGrp="1"/>
          </p:cNvSpPr>
          <p:nvPr>
            <p:ph type="sldNum" sz="quarter" idx="10"/>
          </p:nvPr>
        </p:nvSpPr>
        <p:spPr>
          <a:xfrm>
            <a:off x="5996349" y="4815059"/>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99133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5E83-8007-8F4E-AFB8-CE7831D2791E}"/>
              </a:ext>
            </a:extLst>
          </p:cNvPr>
          <p:cNvSpPr>
            <a:spLocks noGrp="1"/>
          </p:cNvSpPr>
          <p:nvPr>
            <p:ph type="title"/>
          </p:nvPr>
        </p:nvSpPr>
        <p:spPr>
          <a:xfrm>
            <a:off x="492859" y="1240492"/>
            <a:ext cx="7377015" cy="715962"/>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6BB168F-7093-4549-B765-C5CFF4748F69}"/>
              </a:ext>
            </a:extLst>
          </p:cNvPr>
          <p:cNvSpPr>
            <a:spLocks noGrp="1"/>
          </p:cNvSpPr>
          <p:nvPr>
            <p:ph sz="half" idx="1"/>
          </p:nvPr>
        </p:nvSpPr>
        <p:spPr>
          <a:xfrm>
            <a:off x="492859" y="1988717"/>
            <a:ext cx="3357465" cy="29127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157371-2CA5-244E-91BD-95496A5EF6B7}"/>
              </a:ext>
            </a:extLst>
          </p:cNvPr>
          <p:cNvSpPr>
            <a:spLocks noGrp="1"/>
          </p:cNvSpPr>
          <p:nvPr>
            <p:ph sz="half" idx="2"/>
          </p:nvPr>
        </p:nvSpPr>
        <p:spPr>
          <a:xfrm>
            <a:off x="4181366" y="1988717"/>
            <a:ext cx="3357465" cy="29127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F9118C2E-09E6-384F-B9AD-9DA890F8253E}"/>
              </a:ext>
            </a:extLst>
          </p:cNvPr>
          <p:cNvSpPr>
            <a:spLocks noGrp="1"/>
          </p:cNvSpPr>
          <p:nvPr>
            <p:ph type="sldNum" sz="quarter" idx="10"/>
          </p:nvPr>
        </p:nvSpPr>
        <p:spPr>
          <a:xfrm>
            <a:off x="6014278" y="4815060"/>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82688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13B0-0E64-A042-9D93-150AA65CF3F4}"/>
              </a:ext>
            </a:extLst>
          </p:cNvPr>
          <p:cNvSpPr>
            <a:spLocks noGrp="1"/>
          </p:cNvSpPr>
          <p:nvPr>
            <p:ph type="title"/>
          </p:nvPr>
        </p:nvSpPr>
        <p:spPr>
          <a:xfrm>
            <a:off x="482559" y="1196702"/>
            <a:ext cx="7375427" cy="457167"/>
          </a:xfrm>
          <a:prstGeom prst="rect">
            <a:avLst/>
          </a:prstGeom>
        </p:spPr>
        <p:txBody>
          <a:bodyPr>
            <a:normAutofit/>
          </a:bodyPr>
          <a:lstStyle>
            <a:lvl1pPr>
              <a:lnSpc>
                <a:spcPts val="2300"/>
              </a:lnSpc>
              <a:defRPr sz="2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F97D24-72DC-F945-B3B3-C8062D08E788}"/>
              </a:ext>
            </a:extLst>
          </p:cNvPr>
          <p:cNvSpPr>
            <a:spLocks noGrp="1"/>
          </p:cNvSpPr>
          <p:nvPr>
            <p:ph type="body" idx="1"/>
          </p:nvPr>
        </p:nvSpPr>
        <p:spPr>
          <a:xfrm>
            <a:off x="482559" y="1736886"/>
            <a:ext cx="3355877" cy="619125"/>
          </a:xfrm>
          <a:prstGeom prst="rect">
            <a:avLst/>
          </a:prstGeom>
        </p:spPr>
        <p:txBody>
          <a:bodyPr anchor="b">
            <a:normAutofit/>
          </a:bodyPr>
          <a:lstStyle>
            <a:lvl1pPr marL="0" indent="0">
              <a:lnSpc>
                <a:spcPts val="1900"/>
              </a:lnSpc>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EA0BE8-294B-3C4D-AFDD-948F16FFD569}"/>
              </a:ext>
            </a:extLst>
          </p:cNvPr>
          <p:cNvSpPr>
            <a:spLocks noGrp="1"/>
          </p:cNvSpPr>
          <p:nvPr>
            <p:ph sz="half" idx="2"/>
          </p:nvPr>
        </p:nvSpPr>
        <p:spPr>
          <a:xfrm>
            <a:off x="482559" y="2462647"/>
            <a:ext cx="3355877" cy="238449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35CBB2-B974-8144-9387-B3991604B4A7}"/>
              </a:ext>
            </a:extLst>
          </p:cNvPr>
          <p:cNvSpPr>
            <a:spLocks noGrp="1"/>
          </p:cNvSpPr>
          <p:nvPr>
            <p:ph type="body" sz="quarter" idx="3"/>
          </p:nvPr>
        </p:nvSpPr>
        <p:spPr>
          <a:xfrm>
            <a:off x="4213990" y="1736886"/>
            <a:ext cx="3350277" cy="619125"/>
          </a:xfrm>
          <a:prstGeom prst="rect">
            <a:avLst/>
          </a:prstGeom>
        </p:spPr>
        <p:txBody>
          <a:bodyPr anchor="b">
            <a:normAutofit/>
          </a:bodyPr>
          <a:lstStyle>
            <a:lvl1pPr marL="0" indent="0">
              <a:lnSpc>
                <a:spcPts val="1900"/>
              </a:lnSpc>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1622241-AC42-D949-B21C-B61EEEA19669}"/>
              </a:ext>
            </a:extLst>
          </p:cNvPr>
          <p:cNvSpPr>
            <a:spLocks noGrp="1"/>
          </p:cNvSpPr>
          <p:nvPr>
            <p:ph sz="quarter" idx="4"/>
          </p:nvPr>
        </p:nvSpPr>
        <p:spPr>
          <a:xfrm>
            <a:off x="4213990" y="2462647"/>
            <a:ext cx="3350277" cy="238449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186AD47-D11C-7140-886F-2E306EE7A772}"/>
              </a:ext>
            </a:extLst>
          </p:cNvPr>
          <p:cNvSpPr>
            <a:spLocks noGrp="1"/>
          </p:cNvSpPr>
          <p:nvPr>
            <p:ph type="sldNum" sz="quarter" idx="10"/>
          </p:nvPr>
        </p:nvSpPr>
        <p:spPr>
          <a:xfrm>
            <a:off x="6014278" y="4805372"/>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24358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1626E1-B8DF-3947-933E-B14E441EF1CD}"/>
              </a:ext>
            </a:extLst>
          </p:cNvPr>
          <p:cNvSpPr>
            <a:spLocks noGrp="1"/>
          </p:cNvSpPr>
          <p:nvPr>
            <p:ph type="sldNum" sz="quarter" idx="10"/>
          </p:nvPr>
        </p:nvSpPr>
        <p:spPr>
          <a:xfrm>
            <a:off x="6014279" y="480370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
        <p:nvSpPr>
          <p:cNvPr id="4" name="Title 1">
            <a:extLst>
              <a:ext uri="{FF2B5EF4-FFF2-40B4-BE49-F238E27FC236}">
                <a16:creationId xmlns:a16="http://schemas.microsoft.com/office/drawing/2014/main" id="{B3952248-8C27-3D4B-A54C-E66F0B22D539}"/>
              </a:ext>
            </a:extLst>
          </p:cNvPr>
          <p:cNvSpPr>
            <a:spLocks noGrp="1"/>
          </p:cNvSpPr>
          <p:nvPr>
            <p:ph type="title"/>
          </p:nvPr>
        </p:nvSpPr>
        <p:spPr>
          <a:xfrm>
            <a:off x="515826" y="1401417"/>
            <a:ext cx="5895302" cy="521687"/>
          </a:xfrm>
          <a:prstGeom prst="rect">
            <a:avLst/>
          </a:prstGeom>
        </p:spPr>
        <p:txBody>
          <a:bodyPr anchor="b">
            <a:normAutofit/>
          </a:bodyPr>
          <a:lstStyle>
            <a:lvl1pPr>
              <a:lnSpc>
                <a:spcPts val="2500"/>
              </a:lnSpc>
              <a:defRPr sz="2800">
                <a:solidFill>
                  <a:schemeClr val="bg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29D8944B-F315-4049-A7F9-917EDED367EA}"/>
              </a:ext>
            </a:extLst>
          </p:cNvPr>
          <p:cNvSpPr>
            <a:spLocks noGrp="1"/>
          </p:cNvSpPr>
          <p:nvPr>
            <p:ph type="body" sz="half" idx="2"/>
          </p:nvPr>
        </p:nvSpPr>
        <p:spPr>
          <a:xfrm>
            <a:off x="515826" y="2255828"/>
            <a:ext cx="5895302" cy="192913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064663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FA68-167E-E649-9179-9330BEDEBAFB}"/>
              </a:ext>
            </a:extLst>
          </p:cNvPr>
          <p:cNvSpPr>
            <a:spLocks noGrp="1"/>
          </p:cNvSpPr>
          <p:nvPr>
            <p:ph type="title"/>
          </p:nvPr>
        </p:nvSpPr>
        <p:spPr>
          <a:xfrm>
            <a:off x="512376" y="1366345"/>
            <a:ext cx="5988467" cy="576098"/>
          </a:xfrm>
          <a:prstGeom prst="rect">
            <a:avLst/>
          </a:prstGeom>
        </p:spPr>
        <p:txBody>
          <a:bodyPr anchor="b">
            <a:normAutofit/>
          </a:bodyPr>
          <a:lstStyle>
            <a:lvl1pPr>
              <a:lnSpc>
                <a:spcPts val="2500"/>
              </a:lnSpc>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6AC538-81A0-9145-938F-6504FE32168C}"/>
              </a:ext>
            </a:extLst>
          </p:cNvPr>
          <p:cNvSpPr>
            <a:spLocks noGrp="1"/>
          </p:cNvSpPr>
          <p:nvPr>
            <p:ph idx="1" hasCustomPrompt="1"/>
          </p:nvPr>
        </p:nvSpPr>
        <p:spPr>
          <a:xfrm>
            <a:off x="3769926" y="2244268"/>
            <a:ext cx="4061894" cy="2134155"/>
          </a:xfrm>
          <a:prstGeom prst="rect">
            <a:avLst/>
          </a:prstGeom>
        </p:spPr>
        <p:txBody>
          <a:bodyPr/>
          <a:lstStyle>
            <a:lvl1pPr marL="179388" indent="-171450">
              <a:tabLst/>
              <a:defRPr sz="2800">
                <a:solidFill>
                  <a:schemeClr val="bg1"/>
                </a:solidFill>
              </a:defRPr>
            </a:lvl1pPr>
            <a:lvl2pPr marL="406400" indent="-169863">
              <a:tabLst/>
              <a:defRPr sz="2400">
                <a:solidFill>
                  <a:schemeClr val="bg1"/>
                </a:solidFill>
              </a:defRPr>
            </a:lvl2pPr>
            <a:lvl3pPr marL="635000" indent="-171450">
              <a:tabLst/>
              <a:defRPr sz="2000">
                <a:solidFill>
                  <a:schemeClr val="bg1"/>
                </a:solidFill>
              </a:defRPr>
            </a:lvl3pPr>
            <a:lvl4pPr marL="862013" indent="-171450">
              <a:tabLst/>
              <a:defRPr sz="1600">
                <a:solidFill>
                  <a:schemeClr val="bg1"/>
                </a:solidFill>
              </a:defRPr>
            </a:lvl4pPr>
            <a:lvl5pPr marL="1031875" indent="-112713">
              <a:tabLst/>
              <a:defRPr sz="1200">
                <a:solidFill>
                  <a:schemeClr val="bg1"/>
                </a:solidFill>
              </a:defRPr>
            </a:lvl5pPr>
            <a:lvl6pPr>
              <a:defRPr sz="2000"/>
            </a:lvl6pPr>
            <a:lvl7pPr>
              <a:defRPr sz="2000"/>
            </a:lvl7pPr>
            <a:lvl8pPr>
              <a:defRPr sz="2000"/>
            </a:lvl8pPr>
            <a:lvl9pPr>
              <a:defRPr sz="2000"/>
            </a:lvl9pPr>
          </a:lstStyle>
          <a:p>
            <a:pPr lvl="1"/>
            <a:r>
              <a:rPr lang="en-US" dirty="0"/>
              <a:t>Edit Master text style</a:t>
            </a:r>
          </a:p>
          <a:p>
            <a:pPr lvl="2"/>
            <a:r>
              <a:rPr lang="en-US" dirty="0"/>
              <a:t>Second level</a:t>
            </a:r>
          </a:p>
          <a:p>
            <a:pPr lvl="3"/>
            <a:r>
              <a:rPr lang="en-US" dirty="0"/>
              <a:t>Third level</a:t>
            </a:r>
          </a:p>
          <a:p>
            <a:pPr lvl="4"/>
            <a:r>
              <a:rPr lang="en-US" dirty="0"/>
              <a:t>Fourth level</a:t>
            </a:r>
          </a:p>
        </p:txBody>
      </p:sp>
      <p:sp>
        <p:nvSpPr>
          <p:cNvPr id="4" name="Text Placeholder 3">
            <a:extLst>
              <a:ext uri="{FF2B5EF4-FFF2-40B4-BE49-F238E27FC236}">
                <a16:creationId xmlns:a16="http://schemas.microsoft.com/office/drawing/2014/main" id="{2BE88FC6-B9ED-1B4D-B57D-6D77F657E057}"/>
              </a:ext>
            </a:extLst>
          </p:cNvPr>
          <p:cNvSpPr>
            <a:spLocks noGrp="1"/>
          </p:cNvSpPr>
          <p:nvPr>
            <p:ph type="body" sz="half" idx="2"/>
          </p:nvPr>
        </p:nvSpPr>
        <p:spPr>
          <a:xfrm>
            <a:off x="512376" y="2244268"/>
            <a:ext cx="2949575" cy="2134155"/>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4">
            <a:extLst>
              <a:ext uri="{FF2B5EF4-FFF2-40B4-BE49-F238E27FC236}">
                <a16:creationId xmlns:a16="http://schemas.microsoft.com/office/drawing/2014/main" id="{643677C4-27F1-1543-80C0-A0389B610D13}"/>
              </a:ext>
            </a:extLst>
          </p:cNvPr>
          <p:cNvSpPr>
            <a:spLocks noGrp="1"/>
          </p:cNvSpPr>
          <p:nvPr>
            <p:ph type="sldNum" sz="quarter" idx="10"/>
          </p:nvPr>
        </p:nvSpPr>
        <p:spPr>
          <a:xfrm>
            <a:off x="6014278" y="4808991"/>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916009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17FAE0-7901-DC46-A531-C045AC619FC7}"/>
              </a:ext>
            </a:extLst>
          </p:cNvPr>
          <p:cNvSpPr>
            <a:spLocks noGrp="1"/>
          </p:cNvSpPr>
          <p:nvPr>
            <p:ph type="pic" idx="1"/>
          </p:nvPr>
        </p:nvSpPr>
        <p:spPr>
          <a:xfrm>
            <a:off x="4545586" y="795129"/>
            <a:ext cx="4598414" cy="4361249"/>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0E10984-2053-4847-BFB5-BD70866FC0DC}"/>
              </a:ext>
            </a:extLst>
          </p:cNvPr>
          <p:cNvSpPr>
            <a:spLocks noGrp="1"/>
          </p:cNvSpPr>
          <p:nvPr>
            <p:ph type="title"/>
          </p:nvPr>
        </p:nvSpPr>
        <p:spPr>
          <a:xfrm>
            <a:off x="463461" y="1241604"/>
            <a:ext cx="2949575" cy="1200150"/>
          </a:xfrm>
          <a:prstGeom prst="rect">
            <a:avLst/>
          </a:prstGeom>
        </p:spPr>
        <p:txBody>
          <a:bodyPr anchor="b"/>
          <a:lstStyle>
            <a:lvl1pPr>
              <a:lnSpc>
                <a:spcPts val="2900"/>
              </a:lnSpc>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51C9AF4-0440-DF4B-9BAC-5C14C8CE1385}"/>
              </a:ext>
            </a:extLst>
          </p:cNvPr>
          <p:cNvSpPr>
            <a:spLocks noGrp="1"/>
          </p:cNvSpPr>
          <p:nvPr>
            <p:ph type="body" sz="half" idx="2"/>
          </p:nvPr>
        </p:nvSpPr>
        <p:spPr>
          <a:xfrm>
            <a:off x="463461" y="2701747"/>
            <a:ext cx="2949575" cy="1731006"/>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5">
            <a:extLst>
              <a:ext uri="{FF2B5EF4-FFF2-40B4-BE49-F238E27FC236}">
                <a16:creationId xmlns:a16="http://schemas.microsoft.com/office/drawing/2014/main" id="{ED9FBE79-1CC8-0340-B84F-6AB2402A0CE6}"/>
              </a:ext>
            </a:extLst>
          </p:cNvPr>
          <p:cNvSpPr>
            <a:spLocks noGrp="1"/>
          </p:cNvSpPr>
          <p:nvPr>
            <p:ph type="sldNum" sz="quarter" idx="4"/>
          </p:nvPr>
        </p:nvSpPr>
        <p:spPr>
          <a:xfrm>
            <a:off x="6604456"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7" name="Picture 6">
            <a:extLst>
              <a:ext uri="{FF2B5EF4-FFF2-40B4-BE49-F238E27FC236}">
                <a16:creationId xmlns:a16="http://schemas.microsoft.com/office/drawing/2014/main" id="{D8644500-AD60-FC49-B213-2799CC3BEE1C}"/>
              </a:ext>
            </a:extLst>
          </p:cNvPr>
          <p:cNvPicPr>
            <a:picLocks noChangeAspect="1"/>
          </p:cNvPicPr>
          <p:nvPr userDrawn="1"/>
        </p:nvPicPr>
        <p:blipFill>
          <a:blip r:embed="rId2"/>
          <a:stretch>
            <a:fillRect/>
          </a:stretch>
        </p:blipFill>
        <p:spPr>
          <a:xfrm>
            <a:off x="3653082" y="4432753"/>
            <a:ext cx="569045" cy="496207"/>
          </a:xfrm>
          <a:prstGeom prst="rect">
            <a:avLst/>
          </a:prstGeom>
        </p:spPr>
      </p:pic>
    </p:spTree>
    <p:extLst>
      <p:ext uri="{BB962C8B-B14F-4D97-AF65-F5344CB8AC3E}">
        <p14:creationId xmlns:p14="http://schemas.microsoft.com/office/powerpoint/2010/main" val="7875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4B21-EFBD-8549-BA33-A3E5FBCF7C9E}"/>
              </a:ext>
            </a:extLst>
          </p:cNvPr>
          <p:cNvSpPr>
            <a:spLocks noGrp="1"/>
          </p:cNvSpPr>
          <p:nvPr>
            <p:ph type="title" hasCustomPrompt="1"/>
          </p:nvPr>
        </p:nvSpPr>
        <p:spPr>
          <a:xfrm>
            <a:off x="247997" y="1469571"/>
            <a:ext cx="4057303" cy="2174033"/>
          </a:xfrm>
          <a:prstGeom prst="rect">
            <a:avLst/>
          </a:prstGeom>
        </p:spPr>
        <p:txBody>
          <a:bodyPr/>
          <a:lstStyle>
            <a:lvl1pPr>
              <a:lnSpc>
                <a:spcPts val="3720"/>
              </a:lnSpc>
              <a:defRPr sz="3600" b="1" i="0">
                <a:solidFill>
                  <a:schemeClr val="bg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here</a:t>
            </a:r>
            <a:br>
              <a:rPr lang="en-US" dirty="0"/>
            </a:br>
            <a:r>
              <a:rPr lang="en-US" dirty="0"/>
              <a:t>three lines</a:t>
            </a:r>
          </a:p>
        </p:txBody>
      </p:sp>
      <p:sp>
        <p:nvSpPr>
          <p:cNvPr id="9" name="Subtitle 2">
            <a:extLst>
              <a:ext uri="{FF2B5EF4-FFF2-40B4-BE49-F238E27FC236}">
                <a16:creationId xmlns:a16="http://schemas.microsoft.com/office/drawing/2014/main" id="{83DA5F8F-7DEB-E74E-83A0-D1651DFFA154}"/>
              </a:ext>
            </a:extLst>
          </p:cNvPr>
          <p:cNvSpPr>
            <a:spLocks noGrp="1"/>
          </p:cNvSpPr>
          <p:nvPr>
            <p:ph type="subTitle" idx="1" hasCustomPrompt="1"/>
          </p:nvPr>
        </p:nvSpPr>
        <p:spPr>
          <a:xfrm>
            <a:off x="247997" y="4053541"/>
            <a:ext cx="3003203" cy="330201"/>
          </a:xfrm>
          <a:prstGeom prst="rect">
            <a:avLst/>
          </a:prstGeom>
        </p:spPr>
        <p:txBody>
          <a:bodyPr/>
          <a:lstStyle>
            <a:lvl1pPr marL="0" indent="0" algn="l">
              <a:lnSpc>
                <a:spcPts val="1900"/>
              </a:lnSpc>
              <a:buNone/>
              <a:defRPr sz="1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 Date</a:t>
            </a:r>
          </a:p>
        </p:txBody>
      </p:sp>
      <p:sp>
        <p:nvSpPr>
          <p:cNvPr id="6" name="Content Placeholder 2">
            <a:extLst>
              <a:ext uri="{FF2B5EF4-FFF2-40B4-BE49-F238E27FC236}">
                <a16:creationId xmlns:a16="http://schemas.microsoft.com/office/drawing/2014/main" id="{694A2EEB-E472-AF40-94DC-DD0D8AD0BAC8}"/>
              </a:ext>
            </a:extLst>
          </p:cNvPr>
          <p:cNvSpPr>
            <a:spLocks noGrp="1"/>
          </p:cNvSpPr>
          <p:nvPr>
            <p:ph sz="half" idx="10" hasCustomPrompt="1"/>
          </p:nvPr>
        </p:nvSpPr>
        <p:spPr>
          <a:xfrm>
            <a:off x="4597402" y="1897970"/>
            <a:ext cx="3979039" cy="2875416"/>
          </a:xfrm>
          <a:prstGeom prst="rect">
            <a:avLst/>
          </a:prstGeom>
        </p:spPr>
        <p:txBody>
          <a:bodyPr/>
          <a:lstStyle>
            <a:lvl1pPr>
              <a:defRPr sz="2400" b="0" i="0">
                <a:solidFill>
                  <a:srgbClr val="404040"/>
                </a:solidFill>
                <a:latin typeface="Arial" panose="020B0604020202020204" pitchFamily="34" charset="0"/>
                <a:cs typeface="Arial" panose="020B0604020202020204" pitchFamily="34" charset="0"/>
              </a:defRPr>
            </a:lvl1pPr>
            <a:lvl2pPr>
              <a:defRPr sz="2200" b="0" i="0">
                <a:solidFill>
                  <a:srgbClr val="404040"/>
                </a:solidFill>
                <a:latin typeface="Arial" panose="020B0604020202020204" pitchFamily="34" charset="0"/>
                <a:cs typeface="Arial" panose="020B0604020202020204" pitchFamily="34" charset="0"/>
              </a:defRPr>
            </a:lvl2pPr>
            <a:lvl3pPr>
              <a:defRPr b="0" i="0">
                <a:solidFill>
                  <a:srgbClr val="404040"/>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sz="16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44D1A144-0B68-B742-B30A-F49E1E717509}"/>
              </a:ext>
            </a:extLst>
          </p:cNvPr>
          <p:cNvSpPr>
            <a:spLocks noGrp="1"/>
          </p:cNvSpPr>
          <p:nvPr>
            <p:ph type="body" sz="half" idx="2"/>
          </p:nvPr>
        </p:nvSpPr>
        <p:spPr>
          <a:xfrm>
            <a:off x="4616005" y="1197735"/>
            <a:ext cx="3960436" cy="463640"/>
          </a:xfrm>
          <a:prstGeom prst="rect">
            <a:avLst/>
          </a:prstGeom>
        </p:spPr>
        <p:txBody>
          <a:bodyPr/>
          <a:lstStyle>
            <a:lvl1pPr marL="0" indent="0">
              <a:buNone/>
              <a:defRPr b="1" i="0">
                <a:solidFill>
                  <a:srgbClr val="404040"/>
                </a:solidFill>
                <a:latin typeface="Arial" panose="020B0604020202020204" pitchFamily="34" charset="0"/>
                <a:cs typeface="Arial" panose="020B0604020202020204" pitchFamily="34" charset="0"/>
              </a:defRPr>
            </a:lvl1pPr>
          </a:lstStyle>
          <a:p>
            <a:endParaRPr lang="en-US" dirty="0"/>
          </a:p>
        </p:txBody>
      </p:sp>
      <p:sp>
        <p:nvSpPr>
          <p:cNvPr id="8" name="Slide Number Placeholder 7">
            <a:extLst>
              <a:ext uri="{FF2B5EF4-FFF2-40B4-BE49-F238E27FC236}">
                <a16:creationId xmlns:a16="http://schemas.microsoft.com/office/drawing/2014/main" id="{A4568D5A-A558-0342-AEAE-4A979C395DC5}"/>
              </a:ext>
            </a:extLst>
          </p:cNvPr>
          <p:cNvSpPr>
            <a:spLocks noGrp="1"/>
          </p:cNvSpPr>
          <p:nvPr>
            <p:ph type="sldNum" sz="quarter" idx="11"/>
          </p:nvPr>
        </p:nvSpPr>
        <p:spPr>
          <a:xfrm>
            <a:off x="6736856" y="4773386"/>
            <a:ext cx="2219519" cy="182143"/>
          </a:xfrm>
          <a:prstGeom prst="rect">
            <a:avLst/>
          </a:prstGeom>
        </p:spPr>
        <p:txBody>
          <a:bodyPr/>
          <a:lstStyle>
            <a:lvl1pPr algn="r">
              <a:defRPr sz="900">
                <a:solidFill>
                  <a:schemeClr val="tx1">
                    <a:lumMod val="75000"/>
                    <a:lumOff val="25000"/>
                  </a:schemeClr>
                </a:solidFill>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27526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5F4F30-125C-2F4C-90FD-EC4805547068}"/>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22932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BE54F09-E2C3-824A-9951-9238076D825E}"/>
              </a:ext>
            </a:extLst>
          </p:cNvPr>
          <p:cNvSpPr>
            <a:spLocks noGrp="1"/>
          </p:cNvSpPr>
          <p:nvPr>
            <p:ph type="pic" idx="1"/>
          </p:nvPr>
        </p:nvSpPr>
        <p:spPr>
          <a:xfrm>
            <a:off x="4394200" y="795130"/>
            <a:ext cx="4749800" cy="4348370"/>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a:extLst>
              <a:ext uri="{FF2B5EF4-FFF2-40B4-BE49-F238E27FC236}">
                <a16:creationId xmlns:a16="http://schemas.microsoft.com/office/drawing/2014/main" id="{A8543AAF-0CC9-AD4B-BA7C-FBC6872896A5}"/>
              </a:ext>
            </a:extLst>
          </p:cNvPr>
          <p:cNvSpPr>
            <a:spLocks noGrp="1"/>
          </p:cNvSpPr>
          <p:nvPr>
            <p:ph type="title"/>
          </p:nvPr>
        </p:nvSpPr>
        <p:spPr>
          <a:xfrm>
            <a:off x="296282" y="1151032"/>
            <a:ext cx="2949575" cy="1200150"/>
          </a:xfrm>
          <a:prstGeom prst="rect">
            <a:avLst/>
          </a:prstGeom>
        </p:spPr>
        <p:txBody>
          <a:bodyPr anchor="b"/>
          <a:lstStyle>
            <a:lvl1pPr>
              <a:lnSpc>
                <a:spcPts val="2900"/>
              </a:lnSpc>
              <a:defRPr sz="32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3">
            <a:extLst>
              <a:ext uri="{FF2B5EF4-FFF2-40B4-BE49-F238E27FC236}">
                <a16:creationId xmlns:a16="http://schemas.microsoft.com/office/drawing/2014/main" id="{FD91F710-1E8F-CE46-96FE-77492D922883}"/>
              </a:ext>
            </a:extLst>
          </p:cNvPr>
          <p:cNvSpPr>
            <a:spLocks noGrp="1"/>
          </p:cNvSpPr>
          <p:nvPr>
            <p:ph type="body" sz="half" idx="2"/>
          </p:nvPr>
        </p:nvSpPr>
        <p:spPr>
          <a:xfrm>
            <a:off x="296282" y="2741708"/>
            <a:ext cx="2949575" cy="1659964"/>
          </a:xfrm>
          <a:prstGeom prst="rect">
            <a:avLst/>
          </a:prstGeom>
        </p:spPr>
        <p:txBody>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Slide Number Placeholder 7">
            <a:extLst>
              <a:ext uri="{FF2B5EF4-FFF2-40B4-BE49-F238E27FC236}">
                <a16:creationId xmlns:a16="http://schemas.microsoft.com/office/drawing/2014/main" id="{E98754F9-A969-3B42-AC13-6FD87F48C52A}"/>
              </a:ext>
            </a:extLst>
          </p:cNvPr>
          <p:cNvSpPr>
            <a:spLocks noGrp="1"/>
          </p:cNvSpPr>
          <p:nvPr>
            <p:ph type="sldNum" sz="quarter" idx="10"/>
          </p:nvPr>
        </p:nvSpPr>
        <p:spPr>
          <a:xfrm>
            <a:off x="6628199" y="4751294"/>
            <a:ext cx="2219519" cy="167061"/>
          </a:xfrm>
          <a:prstGeom prst="rect">
            <a:avLst/>
          </a:prstGeom>
          <a:ln>
            <a:noFill/>
          </a:ln>
        </p:spPr>
        <p:txBody>
          <a:bodyPr/>
          <a:lstStyle>
            <a:lvl1pPr algn="r">
              <a:defRPr sz="900">
                <a:solidFill>
                  <a:schemeClr val="bg1"/>
                </a:solidFill>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621757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EF6F49-B800-004C-B5EB-9BF868F7F7EE}"/>
              </a:ext>
            </a:extLst>
          </p:cNvPr>
          <p:cNvSpPr>
            <a:spLocks noGrp="1"/>
          </p:cNvSpPr>
          <p:nvPr>
            <p:ph type="title"/>
          </p:nvPr>
        </p:nvSpPr>
        <p:spPr>
          <a:xfrm>
            <a:off x="283581" y="1203792"/>
            <a:ext cx="3309625" cy="793217"/>
          </a:xfrm>
          <a:prstGeom prst="rect">
            <a:avLst/>
          </a:prstGeom>
        </p:spPr>
        <p:txBody>
          <a:bodyPr anchor="b">
            <a:normAutofit/>
          </a:bodyPr>
          <a:lstStyle>
            <a:lvl1pPr>
              <a:lnSpc>
                <a:spcPts val="25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5EA1AB5C-CAC4-E44B-A3BC-50E77517E55C}"/>
              </a:ext>
            </a:extLst>
          </p:cNvPr>
          <p:cNvSpPr>
            <a:spLocks noGrp="1"/>
          </p:cNvSpPr>
          <p:nvPr>
            <p:ph idx="1" hasCustomPrompt="1"/>
          </p:nvPr>
        </p:nvSpPr>
        <p:spPr>
          <a:xfrm>
            <a:off x="4684131" y="1338263"/>
            <a:ext cx="4061894" cy="3487737"/>
          </a:xfrm>
          <a:prstGeom prst="rect">
            <a:avLst/>
          </a:prstGeom>
        </p:spPr>
        <p:txBody>
          <a:bodyPr/>
          <a:lstStyle>
            <a:lvl1pPr marL="179388" indent="-171450">
              <a:tabLst/>
              <a:defRPr sz="2800" b="0" i="0">
                <a:solidFill>
                  <a:schemeClr val="tx1">
                    <a:lumMod val="75000"/>
                    <a:lumOff val="25000"/>
                  </a:schemeClr>
                </a:solidFill>
                <a:latin typeface="Arial" panose="020B0604020202020204" pitchFamily="34" charset="0"/>
                <a:cs typeface="Arial" panose="020B0604020202020204" pitchFamily="34" charset="0"/>
              </a:defRPr>
            </a:lvl1pPr>
            <a:lvl2pPr marL="406400" indent="-169863">
              <a:tabLst/>
              <a:defRPr sz="2400" b="0" i="0">
                <a:solidFill>
                  <a:schemeClr val="tx1">
                    <a:lumMod val="75000"/>
                    <a:lumOff val="25000"/>
                  </a:schemeClr>
                </a:solidFill>
                <a:latin typeface="Arial" panose="020B0604020202020204" pitchFamily="34" charset="0"/>
                <a:cs typeface="Arial" panose="020B0604020202020204" pitchFamily="34" charset="0"/>
              </a:defRPr>
            </a:lvl2pPr>
            <a:lvl3pPr marL="635000" indent="-171450">
              <a:tabLst/>
              <a:defRPr sz="2000" b="0" i="0">
                <a:solidFill>
                  <a:schemeClr val="tx1">
                    <a:lumMod val="75000"/>
                    <a:lumOff val="25000"/>
                  </a:schemeClr>
                </a:solidFill>
                <a:latin typeface="Arial" panose="020B0604020202020204" pitchFamily="34" charset="0"/>
                <a:cs typeface="Arial" panose="020B0604020202020204" pitchFamily="34" charset="0"/>
              </a:defRPr>
            </a:lvl3pPr>
            <a:lvl4pPr marL="862013" indent="-171450">
              <a:tabLst/>
              <a:defRPr sz="1600" b="0" i="0">
                <a:solidFill>
                  <a:schemeClr val="tx1">
                    <a:lumMod val="75000"/>
                    <a:lumOff val="25000"/>
                  </a:schemeClr>
                </a:solidFill>
                <a:latin typeface="Arial" panose="020B0604020202020204" pitchFamily="34" charset="0"/>
                <a:cs typeface="Arial" panose="020B0604020202020204" pitchFamily="34" charset="0"/>
              </a:defRPr>
            </a:lvl4pPr>
            <a:lvl5pPr marL="1031875" indent="-112713">
              <a:tabLst/>
              <a:defRPr sz="1200" b="0" i="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1"/>
            <a:r>
              <a:rPr lang="en-US" dirty="0"/>
              <a:t>Edit Master text styles</a:t>
            </a:r>
          </a:p>
          <a:p>
            <a:pPr lvl="2"/>
            <a:r>
              <a:rPr lang="en-US" dirty="0"/>
              <a:t>Second level</a:t>
            </a:r>
          </a:p>
          <a:p>
            <a:pPr lvl="3"/>
            <a:r>
              <a:rPr lang="en-US" dirty="0"/>
              <a:t>Third level</a:t>
            </a:r>
          </a:p>
          <a:p>
            <a:pPr lvl="4"/>
            <a:r>
              <a:rPr lang="en-US" dirty="0"/>
              <a:t>Fourth level</a:t>
            </a:r>
          </a:p>
        </p:txBody>
      </p:sp>
      <p:sp>
        <p:nvSpPr>
          <p:cNvPr id="5" name="Text Placeholder 3">
            <a:extLst>
              <a:ext uri="{FF2B5EF4-FFF2-40B4-BE49-F238E27FC236}">
                <a16:creationId xmlns:a16="http://schemas.microsoft.com/office/drawing/2014/main" id="{B6A60A52-EFE6-F04B-93F0-58C6E7E4FEE7}"/>
              </a:ext>
            </a:extLst>
          </p:cNvPr>
          <p:cNvSpPr>
            <a:spLocks noGrp="1"/>
          </p:cNvSpPr>
          <p:nvPr>
            <p:ph type="body" sz="half" idx="2"/>
          </p:nvPr>
        </p:nvSpPr>
        <p:spPr>
          <a:xfrm>
            <a:off x="283581" y="2360542"/>
            <a:ext cx="2949575" cy="199630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4">
            <a:extLst>
              <a:ext uri="{FF2B5EF4-FFF2-40B4-BE49-F238E27FC236}">
                <a16:creationId xmlns:a16="http://schemas.microsoft.com/office/drawing/2014/main" id="{F04113BD-828B-0847-8BE8-340714BD44A9}"/>
              </a:ext>
            </a:extLst>
          </p:cNvPr>
          <p:cNvSpPr>
            <a:spLocks noGrp="1"/>
          </p:cNvSpPr>
          <p:nvPr>
            <p:ph type="sldNum" sz="quarter" idx="10"/>
          </p:nvPr>
        </p:nvSpPr>
        <p:spPr>
          <a:xfrm>
            <a:off x="6640900" y="4761962"/>
            <a:ext cx="2219519" cy="182681"/>
          </a:xfrm>
          <a:prstGeom prst="rect">
            <a:avLst/>
          </a:prstGeom>
        </p:spPr>
        <p:txBody>
          <a:bodyPr/>
          <a:lstStyle>
            <a:lvl1pPr algn="r">
              <a:defRPr/>
            </a:lvl1pPr>
          </a:lstStyle>
          <a:p>
            <a:fld id="{975B3030-12A9-8B4C-BF31-16EBB4420CEB}" type="slidenum">
              <a:rPr lang="en-US" smtClean="0"/>
              <a:pPr/>
              <a:t>‹#›</a:t>
            </a:fld>
            <a:r>
              <a:rPr lang="en-US" dirty="0"/>
              <a:t> </a:t>
            </a:r>
          </a:p>
        </p:txBody>
      </p:sp>
    </p:spTree>
    <p:extLst>
      <p:ext uri="{BB962C8B-B14F-4D97-AF65-F5344CB8AC3E}">
        <p14:creationId xmlns:p14="http://schemas.microsoft.com/office/powerpoint/2010/main" val="320707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C0C6D4-24FD-904C-A899-DEDFA4A801BE}"/>
              </a:ext>
            </a:extLst>
          </p:cNvPr>
          <p:cNvSpPr>
            <a:spLocks noGrp="1"/>
          </p:cNvSpPr>
          <p:nvPr>
            <p:ph type="ctrTitle" hasCustomPrompt="1"/>
          </p:nvPr>
        </p:nvSpPr>
        <p:spPr>
          <a:xfrm>
            <a:off x="557285" y="1172084"/>
            <a:ext cx="5836298" cy="1804381"/>
          </a:xfrm>
          <a:prstGeom prst="rect">
            <a:avLst/>
          </a:prstGeom>
        </p:spPr>
        <p:txBody>
          <a:bodyPr anchor="b"/>
          <a:lstStyle>
            <a:lvl1pPr algn="l">
              <a:lnSpc>
                <a:spcPts val="3720"/>
              </a:lnSpc>
              <a:defRPr sz="4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here</a:t>
            </a:r>
            <a:br>
              <a:rPr lang="en-US" dirty="0"/>
            </a:br>
            <a:r>
              <a:rPr lang="en-US" dirty="0"/>
              <a:t>three lines</a:t>
            </a:r>
          </a:p>
        </p:txBody>
      </p:sp>
      <p:sp>
        <p:nvSpPr>
          <p:cNvPr id="9" name="Subtitle 2">
            <a:extLst>
              <a:ext uri="{FF2B5EF4-FFF2-40B4-BE49-F238E27FC236}">
                <a16:creationId xmlns:a16="http://schemas.microsoft.com/office/drawing/2014/main" id="{12E9DCF4-D3A4-EC4D-A338-D5C45710B0CF}"/>
              </a:ext>
            </a:extLst>
          </p:cNvPr>
          <p:cNvSpPr>
            <a:spLocks noGrp="1"/>
          </p:cNvSpPr>
          <p:nvPr>
            <p:ph type="subTitle" idx="1" hasCustomPrompt="1"/>
          </p:nvPr>
        </p:nvSpPr>
        <p:spPr>
          <a:xfrm>
            <a:off x="557285" y="3719143"/>
            <a:ext cx="5836298" cy="476339"/>
          </a:xfrm>
          <a:prstGeom prst="rect">
            <a:avLst/>
          </a:prstGeom>
        </p:spPr>
        <p:txBody>
          <a:bodyPr/>
          <a:lstStyle>
            <a:lvl1pPr marL="0" indent="0" algn="l">
              <a:lnSpc>
                <a:spcPts val="1900"/>
              </a:lnSpc>
              <a:buNone/>
              <a:defRPr sz="2000" b="0" i="0">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 Date</a:t>
            </a:r>
          </a:p>
        </p:txBody>
      </p:sp>
      <p:sp>
        <p:nvSpPr>
          <p:cNvPr id="4" name="Slide Number Placeholder 5">
            <a:extLst>
              <a:ext uri="{FF2B5EF4-FFF2-40B4-BE49-F238E27FC236}">
                <a16:creationId xmlns:a16="http://schemas.microsoft.com/office/drawing/2014/main" id="{6C6B32FA-5750-3142-8E26-4D82EEED9DE9}"/>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06386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2C7997-1B34-E844-BCB6-A1C130252EDF}"/>
              </a:ext>
            </a:extLst>
          </p:cNvPr>
          <p:cNvSpPr>
            <a:spLocks noGrp="1"/>
          </p:cNvSpPr>
          <p:nvPr>
            <p:ph type="title"/>
          </p:nvPr>
        </p:nvSpPr>
        <p:spPr>
          <a:xfrm>
            <a:off x="536356" y="1317609"/>
            <a:ext cx="7395677" cy="573087"/>
          </a:xfrm>
          <a:prstGeom prst="rect">
            <a:avLst/>
          </a:prstGeom>
        </p:spPr>
        <p:txBody>
          <a:bodyPr/>
          <a:lstStyle>
            <a:lvl1pPr>
              <a:defRPr sz="3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970AF60-D93B-0C42-AF4E-024D5DF2BE74}"/>
              </a:ext>
            </a:extLst>
          </p:cNvPr>
          <p:cNvSpPr>
            <a:spLocks noGrp="1"/>
          </p:cNvSpPr>
          <p:nvPr>
            <p:ph idx="1" hasCustomPrompt="1"/>
          </p:nvPr>
        </p:nvSpPr>
        <p:spPr>
          <a:xfrm>
            <a:off x="536356" y="2052622"/>
            <a:ext cx="7395677" cy="2288412"/>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marL="635000" indent="-114300">
              <a:tabLst/>
              <a:defRPr sz="2000" b="0" i="0">
                <a:solidFill>
                  <a:schemeClr val="tx1">
                    <a:lumMod val="75000"/>
                    <a:lumOff val="25000"/>
                  </a:schemeClr>
                </a:solidFill>
                <a:latin typeface="Arial" panose="020B0604020202020204" pitchFamily="34" charset="0"/>
                <a:cs typeface="Arial" panose="020B0604020202020204" pitchFamily="34" charset="0"/>
              </a:defRPr>
            </a:lvl3pPr>
            <a:lvl4pPr marL="919163" indent="-114300">
              <a:tabLst/>
              <a:defRPr sz="1800" b="0" i="0">
                <a:solidFill>
                  <a:schemeClr val="tx1">
                    <a:lumMod val="75000"/>
                    <a:lumOff val="25000"/>
                  </a:schemeClr>
                </a:solidFill>
                <a:latin typeface="Arial" panose="020B0604020202020204" pitchFamily="34" charset="0"/>
                <a:cs typeface="Arial" panose="020B0604020202020204" pitchFamily="34" charset="0"/>
              </a:defRPr>
            </a:lvl4pPr>
            <a:lvl5pPr marL="1203325" indent="-114300">
              <a:tabLst/>
              <a:defRPr sz="16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4" name="Slide Number Placeholder 5">
            <a:extLst>
              <a:ext uri="{FF2B5EF4-FFF2-40B4-BE49-F238E27FC236}">
                <a16:creationId xmlns:a16="http://schemas.microsoft.com/office/drawing/2014/main" id="{EECC2C4A-181D-6C43-A22F-AED3FF1A9207}"/>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658183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575047-F689-914A-ACC2-616C3E323BF2}"/>
              </a:ext>
            </a:extLst>
          </p:cNvPr>
          <p:cNvSpPr>
            <a:spLocks noGrp="1"/>
          </p:cNvSpPr>
          <p:nvPr>
            <p:ph type="title"/>
          </p:nvPr>
        </p:nvSpPr>
        <p:spPr>
          <a:xfrm>
            <a:off x="507440" y="1292609"/>
            <a:ext cx="7377015" cy="401637"/>
          </a:xfrm>
          <a:prstGeom prst="rect">
            <a:avLst/>
          </a:prstGeom>
        </p:spPr>
        <p:txBody>
          <a:bodyPr/>
          <a:lstStyle>
            <a:lvl1pPr>
              <a:defRPr sz="3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C84CD97-1036-7347-8979-0758641D1E9F}"/>
              </a:ext>
            </a:extLst>
          </p:cNvPr>
          <p:cNvSpPr>
            <a:spLocks noGrp="1"/>
          </p:cNvSpPr>
          <p:nvPr>
            <p:ph sz="half" idx="1"/>
          </p:nvPr>
        </p:nvSpPr>
        <p:spPr>
          <a:xfrm>
            <a:off x="507440" y="2131012"/>
            <a:ext cx="3465470" cy="2279623"/>
          </a:xfrm>
          <a:prstGeom prst="rect">
            <a:avLst/>
          </a:prstGeom>
        </p:spPr>
        <p:txBody>
          <a:bodyPr/>
          <a:lstStyle>
            <a:lvl1pPr>
              <a:defRPr sz="24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BAB9821F-1BEB-3644-B5DB-559042E1C608}"/>
              </a:ext>
            </a:extLst>
          </p:cNvPr>
          <p:cNvSpPr>
            <a:spLocks noGrp="1"/>
          </p:cNvSpPr>
          <p:nvPr>
            <p:ph sz="half" idx="2"/>
          </p:nvPr>
        </p:nvSpPr>
        <p:spPr>
          <a:xfrm>
            <a:off x="4221797" y="2131012"/>
            <a:ext cx="3545348" cy="2279623"/>
          </a:xfrm>
          <a:prstGeom prst="rect">
            <a:avLst/>
          </a:prstGeom>
        </p:spPr>
        <p:txBody>
          <a:bodyPr/>
          <a:lstStyle>
            <a:lvl1pPr>
              <a:defRPr sz="24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C5202E3-97F3-094C-872D-3E0B6C0BC6AA}"/>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684581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E6755-3BCA-184D-BBDE-B1BA95BEF52D}"/>
              </a:ext>
            </a:extLst>
          </p:cNvPr>
          <p:cNvSpPr>
            <a:spLocks noGrp="1"/>
          </p:cNvSpPr>
          <p:nvPr>
            <p:ph type="ctrTitle" hasCustomPrompt="1"/>
          </p:nvPr>
        </p:nvSpPr>
        <p:spPr>
          <a:xfrm>
            <a:off x="459656" y="1272299"/>
            <a:ext cx="7410987" cy="1790700"/>
          </a:xfrm>
          <a:prstGeom prst="rect">
            <a:avLst/>
          </a:prstGeom>
        </p:spPr>
        <p:txBody>
          <a:bodyPr anchor="b"/>
          <a:lstStyle>
            <a:lvl1pPr algn="l">
              <a:lnSpc>
                <a:spcPts val="5300"/>
              </a:lnSpc>
              <a:defRPr sz="6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a:t>
            </a:r>
            <a:br>
              <a:rPr lang="en-US" dirty="0"/>
            </a:br>
            <a:r>
              <a:rPr lang="en-US" dirty="0"/>
              <a:t>Master title style</a:t>
            </a:r>
          </a:p>
        </p:txBody>
      </p:sp>
      <p:sp>
        <p:nvSpPr>
          <p:cNvPr id="5" name="Subtitle 2">
            <a:extLst>
              <a:ext uri="{FF2B5EF4-FFF2-40B4-BE49-F238E27FC236}">
                <a16:creationId xmlns:a16="http://schemas.microsoft.com/office/drawing/2014/main" id="{9A78F51F-EC08-434F-A471-857638049052}"/>
              </a:ext>
            </a:extLst>
          </p:cNvPr>
          <p:cNvSpPr>
            <a:spLocks noGrp="1"/>
          </p:cNvSpPr>
          <p:nvPr>
            <p:ph type="subTitle" idx="1"/>
          </p:nvPr>
        </p:nvSpPr>
        <p:spPr>
          <a:xfrm>
            <a:off x="459656" y="3385099"/>
            <a:ext cx="7410987" cy="980714"/>
          </a:xfrm>
          <a:prstGeom prst="rect">
            <a:avLst/>
          </a:prstGeom>
        </p:spPr>
        <p:txBody>
          <a:bodyPr/>
          <a:lstStyle>
            <a:lvl1pPr marL="0" indent="0" algn="l">
              <a:buNone/>
              <a:defRPr sz="2400" b="0" i="0">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572663D-EBE1-824C-863E-7AED803F74BC}"/>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78565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72663D-EBE1-824C-863E-7AED803F74BC}"/>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
        <p:nvSpPr>
          <p:cNvPr id="11" name="Title 1">
            <a:extLst>
              <a:ext uri="{FF2B5EF4-FFF2-40B4-BE49-F238E27FC236}">
                <a16:creationId xmlns:a16="http://schemas.microsoft.com/office/drawing/2014/main" id="{C946327D-49D3-FE4A-B217-84D764068D4E}"/>
              </a:ext>
            </a:extLst>
          </p:cNvPr>
          <p:cNvSpPr>
            <a:spLocks noGrp="1"/>
          </p:cNvSpPr>
          <p:nvPr>
            <p:ph type="title"/>
          </p:nvPr>
        </p:nvSpPr>
        <p:spPr>
          <a:xfrm>
            <a:off x="514283" y="1208931"/>
            <a:ext cx="7375427" cy="501325"/>
          </a:xfrm>
          <a:prstGeom prst="rect">
            <a:avLst/>
          </a:prstGeom>
        </p:spPr>
        <p:txBody>
          <a:bodyPr>
            <a:normAutofit/>
          </a:bodyPr>
          <a:lstStyle>
            <a:lvl1pPr>
              <a:lnSpc>
                <a:spcPts val="2300"/>
              </a:lnSpc>
              <a:defRPr sz="24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2B27040C-9284-1A4D-8C80-3610E1B1104D}"/>
              </a:ext>
            </a:extLst>
          </p:cNvPr>
          <p:cNvSpPr>
            <a:spLocks noGrp="1"/>
          </p:cNvSpPr>
          <p:nvPr>
            <p:ph type="body" idx="1"/>
          </p:nvPr>
        </p:nvSpPr>
        <p:spPr>
          <a:xfrm>
            <a:off x="514283" y="1847690"/>
            <a:ext cx="3355877" cy="501325"/>
          </a:xfrm>
          <a:prstGeom prst="rect">
            <a:avLst/>
          </a:prstGeom>
        </p:spPr>
        <p:txBody>
          <a:bodyPr anchor="b">
            <a:normAutofit/>
          </a:bodyPr>
          <a:lstStyle>
            <a:lvl1pPr marL="0" indent="0">
              <a:lnSpc>
                <a:spcPts val="1900"/>
              </a:lnSpc>
              <a:buNone/>
              <a:defRPr sz="2000" b="1"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5B2506A2-9DBB-BF4F-9D06-F2EF89147D1C}"/>
              </a:ext>
            </a:extLst>
          </p:cNvPr>
          <p:cNvSpPr>
            <a:spLocks noGrp="1"/>
          </p:cNvSpPr>
          <p:nvPr>
            <p:ph sz="half" idx="2" hasCustomPrompt="1"/>
          </p:nvPr>
        </p:nvSpPr>
        <p:spPr>
          <a:xfrm>
            <a:off x="514283" y="2466816"/>
            <a:ext cx="3355877" cy="1943819"/>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000" b="0" i="0">
                <a:solidFill>
                  <a:schemeClr val="tx1">
                    <a:lumMod val="75000"/>
                    <a:lumOff val="25000"/>
                  </a:schemeClr>
                </a:solidFill>
                <a:latin typeface="Arial" panose="020B0604020202020204" pitchFamily="34" charset="0"/>
                <a:cs typeface="Arial" panose="020B0604020202020204" pitchFamily="34" charset="0"/>
              </a:defRPr>
            </a:lvl2pPr>
            <a:lvl3pPr>
              <a:defRPr sz="1800" b="0" i="0">
                <a:solidFill>
                  <a:schemeClr val="tx1">
                    <a:lumMod val="75000"/>
                    <a:lumOff val="25000"/>
                  </a:schemeClr>
                </a:solidFill>
                <a:latin typeface="Arial" panose="020B0604020202020204" pitchFamily="34" charset="0"/>
                <a:cs typeface="Arial" panose="020B0604020202020204" pitchFamily="34" charset="0"/>
              </a:defRPr>
            </a:lvl3pPr>
            <a:lvl4pPr>
              <a:defRPr sz="1600" b="0" i="0">
                <a:solidFill>
                  <a:schemeClr val="tx1">
                    <a:lumMod val="75000"/>
                    <a:lumOff val="25000"/>
                  </a:schemeClr>
                </a:solidFill>
                <a:latin typeface="Arial" panose="020B0604020202020204" pitchFamily="34" charset="0"/>
                <a:cs typeface="Arial" panose="020B0604020202020204" pitchFamily="34" charset="0"/>
              </a:defRPr>
            </a:lvl4pPr>
            <a:lvl5pPr>
              <a:defRPr sz="14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4">
            <a:extLst>
              <a:ext uri="{FF2B5EF4-FFF2-40B4-BE49-F238E27FC236}">
                <a16:creationId xmlns:a16="http://schemas.microsoft.com/office/drawing/2014/main" id="{C361859E-9736-F04A-9882-FCA32489FB49}"/>
              </a:ext>
            </a:extLst>
          </p:cNvPr>
          <p:cNvSpPr>
            <a:spLocks noGrp="1"/>
          </p:cNvSpPr>
          <p:nvPr>
            <p:ph type="body" sz="quarter" idx="3"/>
          </p:nvPr>
        </p:nvSpPr>
        <p:spPr>
          <a:xfrm>
            <a:off x="4238526" y="1847690"/>
            <a:ext cx="3357465" cy="501325"/>
          </a:xfrm>
          <a:prstGeom prst="rect">
            <a:avLst/>
          </a:prstGeom>
        </p:spPr>
        <p:txBody>
          <a:bodyPr anchor="b">
            <a:normAutofit/>
          </a:bodyPr>
          <a:lstStyle>
            <a:lvl1pPr marL="0" indent="0">
              <a:lnSpc>
                <a:spcPts val="1900"/>
              </a:lnSpc>
              <a:buNone/>
              <a:defRPr sz="2000" b="1" i="0">
                <a:solidFill>
                  <a:srgbClr val="40404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5">
            <a:extLst>
              <a:ext uri="{FF2B5EF4-FFF2-40B4-BE49-F238E27FC236}">
                <a16:creationId xmlns:a16="http://schemas.microsoft.com/office/drawing/2014/main" id="{238FE633-6109-9F40-B2F0-302F3B2038D6}"/>
              </a:ext>
            </a:extLst>
          </p:cNvPr>
          <p:cNvSpPr>
            <a:spLocks noGrp="1"/>
          </p:cNvSpPr>
          <p:nvPr>
            <p:ph sz="quarter" idx="10" hasCustomPrompt="1"/>
          </p:nvPr>
        </p:nvSpPr>
        <p:spPr>
          <a:xfrm>
            <a:off x="4238526" y="2466816"/>
            <a:ext cx="3357465" cy="1943819"/>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000" b="0" i="0">
                <a:solidFill>
                  <a:schemeClr val="tx1">
                    <a:lumMod val="75000"/>
                    <a:lumOff val="25000"/>
                  </a:schemeClr>
                </a:solidFill>
                <a:latin typeface="Arial" panose="020B0604020202020204" pitchFamily="34" charset="0"/>
                <a:cs typeface="Arial" panose="020B0604020202020204" pitchFamily="34" charset="0"/>
              </a:defRPr>
            </a:lvl2pPr>
            <a:lvl3pPr>
              <a:defRPr sz="1800" b="0" i="0">
                <a:solidFill>
                  <a:schemeClr val="tx1">
                    <a:lumMod val="75000"/>
                    <a:lumOff val="25000"/>
                  </a:schemeClr>
                </a:solidFill>
                <a:latin typeface="Arial" panose="020B0604020202020204" pitchFamily="34" charset="0"/>
                <a:cs typeface="Arial" panose="020B0604020202020204" pitchFamily="34" charset="0"/>
              </a:defRPr>
            </a:lvl3pPr>
            <a:lvl4pPr>
              <a:defRPr sz="1600"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7373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3A56-1764-0242-9B15-AB23C6A2459C}"/>
              </a:ext>
            </a:extLst>
          </p:cNvPr>
          <p:cNvSpPr>
            <a:spLocks noGrp="1"/>
          </p:cNvSpPr>
          <p:nvPr>
            <p:ph type="title"/>
          </p:nvPr>
        </p:nvSpPr>
        <p:spPr>
          <a:xfrm>
            <a:off x="1281791" y="1178461"/>
            <a:ext cx="7395677" cy="573087"/>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0FA3DB-35E2-2E4D-AFF7-DAFD749884CB}"/>
              </a:ext>
            </a:extLst>
          </p:cNvPr>
          <p:cNvSpPr>
            <a:spLocks noGrp="1"/>
          </p:cNvSpPr>
          <p:nvPr>
            <p:ph idx="1"/>
          </p:nvPr>
        </p:nvSpPr>
        <p:spPr>
          <a:xfrm>
            <a:off x="1281791" y="1913474"/>
            <a:ext cx="7395677" cy="2288412"/>
          </a:xfrm>
          <a:prstGeom prst="rect">
            <a:avLst/>
          </a:prstGeom>
        </p:spPr>
        <p:txBody>
          <a:bodyPr/>
          <a:lstStyle>
            <a:lvl1pPr>
              <a:defRPr>
                <a:solidFill>
                  <a:schemeClr val="tx1">
                    <a:lumMod val="75000"/>
                    <a:lumOff val="25000"/>
                  </a:schemeClr>
                </a:solidFill>
              </a:defRPr>
            </a:lvl1pPr>
            <a:lvl2pPr>
              <a:defRPr sz="1300">
                <a:solidFill>
                  <a:schemeClr val="tx1">
                    <a:lumMod val="75000"/>
                    <a:lumOff val="25000"/>
                  </a:schemeClr>
                </a:solidFill>
              </a:defRPr>
            </a:lvl2pPr>
            <a:lvl3pPr marL="635000" indent="-114300">
              <a:tabLst/>
              <a:defRPr sz="1200">
                <a:solidFill>
                  <a:schemeClr val="tx1">
                    <a:lumMod val="75000"/>
                    <a:lumOff val="25000"/>
                  </a:schemeClr>
                </a:solidFill>
              </a:defRPr>
            </a:lvl3pPr>
            <a:lvl4pPr marL="919163" indent="-114300">
              <a:tabLst/>
              <a:defRPr sz="1100">
                <a:solidFill>
                  <a:schemeClr val="tx1">
                    <a:lumMod val="75000"/>
                    <a:lumOff val="25000"/>
                  </a:schemeClr>
                </a:solidFill>
              </a:defRPr>
            </a:lvl4pPr>
            <a:lvl5pPr marL="1203325" indent="-114300">
              <a:tabLst/>
              <a:defRPr sz="10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64C392A5-CDE9-5B4D-8E6E-D9F76FBE470E}"/>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37123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0B81-DD7F-AA40-93F9-17EBE07D6BB4}"/>
              </a:ext>
            </a:extLst>
          </p:cNvPr>
          <p:cNvSpPr>
            <a:spLocks noGrp="1"/>
          </p:cNvSpPr>
          <p:nvPr>
            <p:ph type="title" hasCustomPrompt="1"/>
          </p:nvPr>
        </p:nvSpPr>
        <p:spPr>
          <a:xfrm>
            <a:off x="1281497" y="1282700"/>
            <a:ext cx="7395971" cy="2139950"/>
          </a:xfrm>
          <a:prstGeom prst="rect">
            <a:avLst/>
          </a:prstGeom>
        </p:spPr>
        <p:txBody>
          <a:bodyPr anchor="b"/>
          <a:lstStyle>
            <a:lvl1pPr>
              <a:lnSpc>
                <a:spcPts val="5400"/>
              </a:lnSpc>
              <a:defRPr sz="6000">
                <a:solidFill>
                  <a:schemeClr val="tx1">
                    <a:lumMod val="75000"/>
                    <a:lumOff val="25000"/>
                  </a:schemeClr>
                </a:solidFill>
              </a:defRPr>
            </a:lvl1pPr>
          </a:lstStyle>
          <a:p>
            <a:r>
              <a:rPr lang="en-US" dirty="0"/>
              <a:t>Section header layout</a:t>
            </a:r>
          </a:p>
        </p:txBody>
      </p:sp>
      <p:sp>
        <p:nvSpPr>
          <p:cNvPr id="3" name="Text Placeholder 2">
            <a:extLst>
              <a:ext uri="{FF2B5EF4-FFF2-40B4-BE49-F238E27FC236}">
                <a16:creationId xmlns:a16="http://schemas.microsoft.com/office/drawing/2014/main" id="{8EAC6684-01B2-154B-85E3-59E84C38735E}"/>
              </a:ext>
            </a:extLst>
          </p:cNvPr>
          <p:cNvSpPr>
            <a:spLocks noGrp="1"/>
          </p:cNvSpPr>
          <p:nvPr>
            <p:ph type="body" idx="1" hasCustomPrompt="1"/>
          </p:nvPr>
        </p:nvSpPr>
        <p:spPr>
          <a:xfrm>
            <a:off x="1281497" y="3441700"/>
            <a:ext cx="7395971" cy="831720"/>
          </a:xfrm>
          <a:prstGeom prst="rect">
            <a:avLst/>
          </a:prstGeo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 subtitle style</a:t>
            </a:r>
          </a:p>
        </p:txBody>
      </p:sp>
      <p:sp>
        <p:nvSpPr>
          <p:cNvPr id="7" name="Slide Number Placeholder 6">
            <a:extLst>
              <a:ext uri="{FF2B5EF4-FFF2-40B4-BE49-F238E27FC236}">
                <a16:creationId xmlns:a16="http://schemas.microsoft.com/office/drawing/2014/main" id="{3B10E481-D13A-604D-824E-5296C4C8260A}"/>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03852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BD4-4B3F-264D-9F81-07D136FE102B}"/>
              </a:ext>
            </a:extLst>
          </p:cNvPr>
          <p:cNvSpPr>
            <a:spLocks noGrp="1"/>
          </p:cNvSpPr>
          <p:nvPr>
            <p:ph type="title"/>
          </p:nvPr>
        </p:nvSpPr>
        <p:spPr>
          <a:xfrm>
            <a:off x="1274695" y="1271588"/>
            <a:ext cx="7377015" cy="401637"/>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CA1C-6B04-F149-AF58-7FD832691C90}"/>
              </a:ext>
            </a:extLst>
          </p:cNvPr>
          <p:cNvSpPr>
            <a:spLocks noGrp="1"/>
          </p:cNvSpPr>
          <p:nvPr>
            <p:ph sz="half" idx="1"/>
          </p:nvPr>
        </p:nvSpPr>
        <p:spPr>
          <a:xfrm>
            <a:off x="1274695" y="1926678"/>
            <a:ext cx="3357465" cy="287541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08FC7-1736-3449-BB22-1D846B9A41B6}"/>
              </a:ext>
            </a:extLst>
          </p:cNvPr>
          <p:cNvSpPr>
            <a:spLocks noGrp="1"/>
          </p:cNvSpPr>
          <p:nvPr>
            <p:ph sz="half" idx="2"/>
          </p:nvPr>
        </p:nvSpPr>
        <p:spPr>
          <a:xfrm>
            <a:off x="4989052" y="1926678"/>
            <a:ext cx="3357465" cy="287541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9E79CF70-3C77-4E4E-A70E-870C0E1C7F99}"/>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6772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62F9-5C52-B14B-AE40-C9ECEBAC8963}"/>
              </a:ext>
            </a:extLst>
          </p:cNvPr>
          <p:cNvSpPr>
            <a:spLocks noGrp="1"/>
          </p:cNvSpPr>
          <p:nvPr>
            <p:ph type="title"/>
          </p:nvPr>
        </p:nvSpPr>
        <p:spPr>
          <a:xfrm>
            <a:off x="1276283" y="1202062"/>
            <a:ext cx="7375427" cy="501325"/>
          </a:xfrm>
          <a:prstGeom prst="rect">
            <a:avLst/>
          </a:prstGeom>
        </p:spPr>
        <p:txBody>
          <a:bodyPr>
            <a:normAutofit/>
          </a:bodyPr>
          <a:lstStyle>
            <a:lvl1pPr>
              <a:lnSpc>
                <a:spcPts val="2300"/>
              </a:lnSpc>
              <a:defRPr sz="24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7654A84-D8EB-2540-8308-8C7B48A3F4CC}"/>
              </a:ext>
            </a:extLst>
          </p:cNvPr>
          <p:cNvSpPr>
            <a:spLocks noGrp="1"/>
          </p:cNvSpPr>
          <p:nvPr>
            <p:ph type="body" idx="1"/>
          </p:nvPr>
        </p:nvSpPr>
        <p:spPr>
          <a:xfrm>
            <a:off x="1276283" y="1892513"/>
            <a:ext cx="3355877" cy="501325"/>
          </a:xfrm>
          <a:prstGeom prst="rect">
            <a:avLst/>
          </a:prstGeom>
        </p:spPr>
        <p:txBody>
          <a:bodyPr anchor="b">
            <a:normAutofit/>
          </a:bodyPr>
          <a:lstStyle>
            <a:lvl1pPr marL="0" indent="0">
              <a:lnSpc>
                <a:spcPts val="1900"/>
              </a:lnSpc>
              <a:buNone/>
              <a:defRPr sz="20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444C6E6-CDF9-BD47-8D2A-A3AB43E76FEC}"/>
              </a:ext>
            </a:extLst>
          </p:cNvPr>
          <p:cNvSpPr>
            <a:spLocks noGrp="1"/>
          </p:cNvSpPr>
          <p:nvPr>
            <p:ph sz="half" idx="2"/>
          </p:nvPr>
        </p:nvSpPr>
        <p:spPr>
          <a:xfrm>
            <a:off x="1276283" y="2511638"/>
            <a:ext cx="3355877" cy="2403151"/>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D27CAAC-D0A8-D647-B019-117041B7E1D8}"/>
              </a:ext>
            </a:extLst>
          </p:cNvPr>
          <p:cNvSpPr>
            <a:spLocks noGrp="1"/>
          </p:cNvSpPr>
          <p:nvPr>
            <p:ph type="body" sz="quarter" idx="3"/>
          </p:nvPr>
        </p:nvSpPr>
        <p:spPr>
          <a:xfrm>
            <a:off x="5000526" y="1892513"/>
            <a:ext cx="3357465" cy="501325"/>
          </a:xfrm>
          <a:prstGeom prst="rect">
            <a:avLst/>
          </a:prstGeom>
        </p:spPr>
        <p:txBody>
          <a:bodyPr anchor="b">
            <a:normAutofit/>
          </a:bodyPr>
          <a:lstStyle>
            <a:lvl1pPr marL="0" indent="0">
              <a:lnSpc>
                <a:spcPts val="19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64DA775-D2C6-FE4D-A5E6-D6EF7A280743}"/>
              </a:ext>
            </a:extLst>
          </p:cNvPr>
          <p:cNvSpPr>
            <a:spLocks noGrp="1"/>
          </p:cNvSpPr>
          <p:nvPr>
            <p:ph sz="quarter" idx="4"/>
          </p:nvPr>
        </p:nvSpPr>
        <p:spPr>
          <a:xfrm>
            <a:off x="5000526" y="2511638"/>
            <a:ext cx="3357465" cy="2403151"/>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a:extLst>
              <a:ext uri="{FF2B5EF4-FFF2-40B4-BE49-F238E27FC236}">
                <a16:creationId xmlns:a16="http://schemas.microsoft.com/office/drawing/2014/main" id="{171BDEB8-3E13-E448-9F70-E1EFED380577}"/>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50638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686E51-632D-544D-94A2-4FE66F4ADEC9}"/>
              </a:ext>
            </a:extLst>
          </p:cNvPr>
          <p:cNvSpPr>
            <a:spLocks noGrp="1"/>
          </p:cNvSpPr>
          <p:nvPr>
            <p:ph type="sldNum" sz="quarter" idx="10"/>
          </p:nvPr>
        </p:nvSpPr>
        <p:spPr/>
        <p:txBody>
          <a:bodyPr/>
          <a:lstStyle/>
          <a:p>
            <a:fld id="{975B3030-12A9-8B4C-BF31-16EBB4420CEB}" type="slidenum">
              <a:rPr lang="en-US" smtClean="0"/>
              <a:pPr/>
              <a:t>‹#›</a:t>
            </a:fld>
            <a:endParaRPr lang="en-US" dirty="0"/>
          </a:p>
        </p:txBody>
      </p:sp>
      <p:sp>
        <p:nvSpPr>
          <p:cNvPr id="4" name="Title 1">
            <a:extLst>
              <a:ext uri="{FF2B5EF4-FFF2-40B4-BE49-F238E27FC236}">
                <a16:creationId xmlns:a16="http://schemas.microsoft.com/office/drawing/2014/main" id="{9EAB8A43-04CA-F041-916E-9B49B91152F4}"/>
              </a:ext>
            </a:extLst>
          </p:cNvPr>
          <p:cNvSpPr>
            <a:spLocks noGrp="1"/>
          </p:cNvSpPr>
          <p:nvPr>
            <p:ph type="title"/>
          </p:nvPr>
        </p:nvSpPr>
        <p:spPr>
          <a:xfrm>
            <a:off x="1280750" y="1391478"/>
            <a:ext cx="5895302" cy="521687"/>
          </a:xfrm>
          <a:prstGeom prst="rect">
            <a:avLst/>
          </a:prstGeom>
        </p:spPr>
        <p:txBody>
          <a:bodyPr anchor="b">
            <a:normAutofit/>
          </a:bodyPr>
          <a:lstStyle>
            <a:lvl1pPr>
              <a:lnSpc>
                <a:spcPts val="2500"/>
              </a:lnSpc>
              <a:defRPr sz="2800">
                <a:solidFill>
                  <a:schemeClr val="tx1">
                    <a:lumMod val="75000"/>
                    <a:lumOff val="25000"/>
                  </a:schemeClr>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C165E492-8CFE-3240-A753-08CEF9BD00FC}"/>
              </a:ext>
            </a:extLst>
          </p:cNvPr>
          <p:cNvSpPr>
            <a:spLocks noGrp="1"/>
          </p:cNvSpPr>
          <p:nvPr>
            <p:ph type="body" sz="half" idx="2"/>
          </p:nvPr>
        </p:nvSpPr>
        <p:spPr>
          <a:xfrm>
            <a:off x="1280750" y="2217040"/>
            <a:ext cx="5895302" cy="1929137"/>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539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CAF0-F88D-374F-AC76-AB267E726044}"/>
              </a:ext>
            </a:extLst>
          </p:cNvPr>
          <p:cNvSpPr>
            <a:spLocks noGrp="1"/>
          </p:cNvSpPr>
          <p:nvPr>
            <p:ph type="title"/>
          </p:nvPr>
        </p:nvSpPr>
        <p:spPr>
          <a:xfrm>
            <a:off x="1280750" y="1384337"/>
            <a:ext cx="3129885" cy="833628"/>
          </a:xfrm>
          <a:prstGeom prst="rect">
            <a:avLst/>
          </a:prstGeom>
        </p:spPr>
        <p:txBody>
          <a:bodyPr anchor="b">
            <a:normAutofit/>
          </a:bodyPr>
          <a:lstStyle>
            <a:lvl1pPr>
              <a:lnSpc>
                <a:spcPts val="2500"/>
              </a:lnSpc>
              <a:defRPr sz="2800">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6B85AFB-8667-0B48-8900-2C8B16E1151E}"/>
              </a:ext>
            </a:extLst>
          </p:cNvPr>
          <p:cNvSpPr>
            <a:spLocks noGrp="1"/>
          </p:cNvSpPr>
          <p:nvPr>
            <p:ph idx="1"/>
          </p:nvPr>
        </p:nvSpPr>
        <p:spPr>
          <a:xfrm>
            <a:off x="4538300" y="1536737"/>
            <a:ext cx="4139168" cy="3075893"/>
          </a:xfrm>
          <a:prstGeom prst="rect">
            <a:avLst/>
          </a:prstGeom>
        </p:spPr>
        <p:txBody>
          <a:bodyPr/>
          <a:lstStyle>
            <a:lvl1pPr marL="179388" indent="-171450">
              <a:tabLst/>
              <a:defRPr sz="2800">
                <a:solidFill>
                  <a:schemeClr val="tx1">
                    <a:lumMod val="75000"/>
                    <a:lumOff val="25000"/>
                  </a:schemeClr>
                </a:solidFill>
              </a:defRPr>
            </a:lvl1pPr>
            <a:lvl2pPr marL="406400" indent="-169863">
              <a:tabLst/>
              <a:defRPr sz="2400">
                <a:solidFill>
                  <a:schemeClr val="tx1">
                    <a:lumMod val="75000"/>
                    <a:lumOff val="25000"/>
                  </a:schemeClr>
                </a:solidFill>
              </a:defRPr>
            </a:lvl2pPr>
            <a:lvl3pPr marL="635000" indent="-114300">
              <a:tabLst/>
              <a:defRPr sz="2000">
                <a:solidFill>
                  <a:schemeClr val="tx1">
                    <a:lumMod val="75000"/>
                    <a:lumOff val="25000"/>
                  </a:schemeClr>
                </a:solidFill>
              </a:defRPr>
            </a:lvl3pPr>
            <a:lvl4pPr marL="862013" indent="-114300">
              <a:tabLst/>
              <a:defRPr sz="1600">
                <a:solidFill>
                  <a:schemeClr val="tx1">
                    <a:lumMod val="75000"/>
                    <a:lumOff val="25000"/>
                  </a:schemeClr>
                </a:solidFill>
              </a:defRPr>
            </a:lvl4pPr>
            <a:lvl5pPr marL="1089025" indent="-114300">
              <a:tabLst/>
              <a:defRPr sz="12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A187569-7A61-344D-B06D-00C0EBDFDD99}"/>
              </a:ext>
            </a:extLst>
          </p:cNvPr>
          <p:cNvSpPr>
            <a:spLocks noGrp="1"/>
          </p:cNvSpPr>
          <p:nvPr>
            <p:ph type="body" sz="half" idx="2"/>
          </p:nvPr>
        </p:nvSpPr>
        <p:spPr>
          <a:xfrm>
            <a:off x="1280750" y="2394313"/>
            <a:ext cx="2949575" cy="2414588"/>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8">
            <a:extLst>
              <a:ext uri="{FF2B5EF4-FFF2-40B4-BE49-F238E27FC236}">
                <a16:creationId xmlns:a16="http://schemas.microsoft.com/office/drawing/2014/main" id="{E72DD959-9D51-9841-8F67-857A3E5496EF}"/>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82460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E82109A-3A10-A444-ABDE-302C76738B90}"/>
              </a:ext>
            </a:extLst>
          </p:cNvPr>
          <p:cNvSpPr>
            <a:spLocks noGrp="1"/>
          </p:cNvSpPr>
          <p:nvPr>
            <p:ph type="pic" idx="1"/>
          </p:nvPr>
        </p:nvSpPr>
        <p:spPr>
          <a:xfrm>
            <a:off x="4545586" y="795131"/>
            <a:ext cx="4598414" cy="4348370"/>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B457FB0D-D268-2648-9061-48C813EBCD87}"/>
              </a:ext>
            </a:extLst>
          </p:cNvPr>
          <p:cNvSpPr>
            <a:spLocks noGrp="1"/>
          </p:cNvSpPr>
          <p:nvPr>
            <p:ph type="title"/>
          </p:nvPr>
        </p:nvSpPr>
        <p:spPr>
          <a:xfrm>
            <a:off x="1274182" y="1286328"/>
            <a:ext cx="2949575" cy="1200150"/>
          </a:xfrm>
          <a:prstGeom prst="rect">
            <a:avLst/>
          </a:prstGeom>
        </p:spPr>
        <p:txBody>
          <a:bodyPr anchor="b"/>
          <a:lstStyle>
            <a:lvl1pPr>
              <a:lnSpc>
                <a:spcPts val="2900"/>
              </a:lnSpc>
              <a:defRPr sz="3200">
                <a:solidFill>
                  <a:schemeClr val="tx1">
                    <a:lumMod val="75000"/>
                    <a:lumOff val="25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5530B2C-7580-1949-8D90-9598FD7827F0}"/>
              </a:ext>
            </a:extLst>
          </p:cNvPr>
          <p:cNvSpPr>
            <a:spLocks noGrp="1"/>
          </p:cNvSpPr>
          <p:nvPr>
            <p:ph type="body" sz="half" idx="2"/>
          </p:nvPr>
        </p:nvSpPr>
        <p:spPr>
          <a:xfrm>
            <a:off x="1274182" y="2805792"/>
            <a:ext cx="2949575" cy="902607"/>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5">
            <a:extLst>
              <a:ext uri="{FF2B5EF4-FFF2-40B4-BE49-F238E27FC236}">
                <a16:creationId xmlns:a16="http://schemas.microsoft.com/office/drawing/2014/main" id="{9BEDFEEF-3060-1341-AE0A-1B4816266513}"/>
              </a:ext>
            </a:extLst>
          </p:cNvPr>
          <p:cNvSpPr>
            <a:spLocks noGrp="1"/>
          </p:cNvSpPr>
          <p:nvPr>
            <p:ph type="sldNum" sz="quarter" idx="4"/>
          </p:nvPr>
        </p:nvSpPr>
        <p:spPr>
          <a:xfrm>
            <a:off x="6695845"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9" name="Picture 8">
            <a:extLst>
              <a:ext uri="{FF2B5EF4-FFF2-40B4-BE49-F238E27FC236}">
                <a16:creationId xmlns:a16="http://schemas.microsoft.com/office/drawing/2014/main" id="{91EFE103-E08A-9444-8038-9E067E646AA9}"/>
              </a:ext>
            </a:extLst>
          </p:cNvPr>
          <p:cNvPicPr>
            <a:picLocks noChangeAspect="1"/>
          </p:cNvPicPr>
          <p:nvPr userDrawn="1"/>
        </p:nvPicPr>
        <p:blipFill>
          <a:blip r:embed="rId2"/>
          <a:stretch>
            <a:fillRect/>
          </a:stretch>
        </p:blipFill>
        <p:spPr>
          <a:xfrm>
            <a:off x="3742729" y="4432753"/>
            <a:ext cx="569045" cy="496207"/>
          </a:xfrm>
          <a:prstGeom prst="rect">
            <a:avLst/>
          </a:prstGeom>
        </p:spPr>
      </p:pic>
    </p:spTree>
    <p:extLst>
      <p:ext uri="{BB962C8B-B14F-4D97-AF65-F5344CB8AC3E}">
        <p14:creationId xmlns:p14="http://schemas.microsoft.com/office/powerpoint/2010/main" val="208896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DA0059-4078-2549-8779-D32EBED0C93F}"/>
              </a:ext>
            </a:extLst>
          </p:cNvPr>
          <p:cNvSpPr>
            <a:spLocks noGrp="1"/>
          </p:cNvSpPr>
          <p:nvPr>
            <p:ph type="body" idx="1"/>
          </p:nvPr>
        </p:nvSpPr>
        <p:spPr>
          <a:xfrm>
            <a:off x="1281791" y="1976671"/>
            <a:ext cx="7395677" cy="27041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73B2E5-7648-9146-9B5C-90123BA8DF65}"/>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
        <p:nvSpPr>
          <p:cNvPr id="15" name="Title Placeholder 14">
            <a:extLst>
              <a:ext uri="{FF2B5EF4-FFF2-40B4-BE49-F238E27FC236}">
                <a16:creationId xmlns:a16="http://schemas.microsoft.com/office/drawing/2014/main" id="{AE831424-A458-BF40-AA30-C9BA73A5B8F8}"/>
              </a:ext>
            </a:extLst>
          </p:cNvPr>
          <p:cNvSpPr>
            <a:spLocks noGrp="1"/>
          </p:cNvSpPr>
          <p:nvPr>
            <p:ph type="title"/>
          </p:nvPr>
        </p:nvSpPr>
        <p:spPr>
          <a:xfrm>
            <a:off x="1281790" y="1188726"/>
            <a:ext cx="7395677" cy="579091"/>
          </a:xfrm>
          <a:prstGeom prst="rect">
            <a:avLst/>
          </a:prstGeom>
        </p:spPr>
        <p:txBody>
          <a:bodyPr vert="horz" lIns="91440" tIns="45720" rIns="91440" bIns="4572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id="{02F96115-B19D-6F4D-A0C9-574AAFC31644}"/>
              </a:ext>
            </a:extLst>
          </p:cNvPr>
          <p:cNvSpPr/>
          <p:nvPr userDrawn="1"/>
        </p:nvSpPr>
        <p:spPr>
          <a:xfrm>
            <a:off x="1" y="788276"/>
            <a:ext cx="979713" cy="4355224"/>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7EC9"/>
              </a:solidFill>
            </a:endParaRPr>
          </a:p>
        </p:txBody>
      </p:sp>
      <p:pic>
        <p:nvPicPr>
          <p:cNvPr id="11" name="Picture 10">
            <a:extLst>
              <a:ext uri="{FF2B5EF4-FFF2-40B4-BE49-F238E27FC236}">
                <a16:creationId xmlns:a16="http://schemas.microsoft.com/office/drawing/2014/main" id="{5CD04F66-0F66-7244-A518-FAD57073D459}"/>
              </a:ext>
            </a:extLst>
          </p:cNvPr>
          <p:cNvPicPr>
            <a:picLocks noChangeAspect="1"/>
          </p:cNvPicPr>
          <p:nvPr userDrawn="1"/>
        </p:nvPicPr>
        <p:blipFill>
          <a:blip r:embed="rId11"/>
          <a:stretch>
            <a:fillRect/>
          </a:stretch>
        </p:blipFill>
        <p:spPr>
          <a:xfrm>
            <a:off x="8260941" y="4432753"/>
            <a:ext cx="569045" cy="496207"/>
          </a:xfrm>
          <a:prstGeom prst="rect">
            <a:avLst/>
          </a:prstGeom>
        </p:spPr>
      </p:pic>
      <p:sp>
        <p:nvSpPr>
          <p:cNvPr id="9" name="Rectangle 8">
            <a:extLst>
              <a:ext uri="{FF2B5EF4-FFF2-40B4-BE49-F238E27FC236}">
                <a16:creationId xmlns:a16="http://schemas.microsoft.com/office/drawing/2014/main" id="{24D82F7A-3052-9A49-89A2-3A3ACA2AE134}"/>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5D2295E-95D1-6A4D-8E15-AB81C7C0C15C}"/>
              </a:ext>
            </a:extLst>
          </p:cNvPr>
          <p:cNvPicPr>
            <a:picLocks noChangeAspect="1"/>
          </p:cNvPicPr>
          <p:nvPr userDrawn="1"/>
        </p:nvPicPr>
        <p:blipFill>
          <a:blip r:embed="rId12"/>
          <a:stretch>
            <a:fillRect/>
          </a:stretch>
        </p:blipFill>
        <p:spPr>
          <a:xfrm>
            <a:off x="294682" y="248478"/>
            <a:ext cx="2997875" cy="345993"/>
          </a:xfrm>
          <a:prstGeom prst="rect">
            <a:avLst/>
          </a:prstGeom>
        </p:spPr>
      </p:pic>
      <p:pic>
        <p:nvPicPr>
          <p:cNvPr id="7" name="Picture 6" descr="Logo&#10;&#10;Description automatically generated">
            <a:extLst>
              <a:ext uri="{FF2B5EF4-FFF2-40B4-BE49-F238E27FC236}">
                <a16:creationId xmlns:a16="http://schemas.microsoft.com/office/drawing/2014/main" id="{087E53C4-910E-420C-AC87-7E7AC3B94F98}"/>
              </a:ext>
            </a:extLst>
          </p:cNvPr>
          <p:cNvPicPr>
            <a:picLocks noChangeAspect="1"/>
          </p:cNvPicPr>
          <p:nvPr userDrawn="1"/>
        </p:nvPicPr>
        <p:blipFill>
          <a:blip r:embed="rId13"/>
          <a:stretch>
            <a:fillRect/>
          </a:stretch>
        </p:blipFill>
        <p:spPr>
          <a:xfrm>
            <a:off x="104444" y="4577761"/>
            <a:ext cx="810807" cy="351199"/>
          </a:xfrm>
          <a:prstGeom prst="rect">
            <a:avLst/>
          </a:prstGeom>
        </p:spPr>
      </p:pic>
    </p:spTree>
    <p:extLst>
      <p:ext uri="{BB962C8B-B14F-4D97-AF65-F5344CB8AC3E}">
        <p14:creationId xmlns:p14="http://schemas.microsoft.com/office/powerpoint/2010/main" val="843980006"/>
      </p:ext>
    </p:extLst>
  </p:cSld>
  <p:clrMap bg1="lt1" tx1="dk1" bg2="lt2" tx2="dk2" accent1="accent1" accent2="accent2" accent3="accent3" accent4="accent4" accent5="accent5" accent6="accent6" hlink="hlink" folHlink="folHlink"/>
  <p:sldLayoutIdLst>
    <p:sldLayoutId id="2147483685" r:id="rId1"/>
    <p:sldLayoutId id="2147483691" r:id="rId2"/>
    <p:sldLayoutId id="2147483686" r:id="rId3"/>
    <p:sldLayoutId id="2147483687" r:id="rId4"/>
    <p:sldLayoutId id="2147483688" r:id="rId5"/>
    <p:sldLayoutId id="2147483689" r:id="rId6"/>
    <p:sldLayoutId id="2147483690" r:id="rId7"/>
    <p:sldLayoutId id="2147483692" r:id="rId8"/>
    <p:sldLayoutId id="2147483693" r:id="rId9"/>
  </p:sldLayoutIdLst>
  <p:txStyles>
    <p:titleStyle>
      <a:lvl1pPr algn="l" defTabSz="914400" rtl="0" eaLnBrk="1" latinLnBrk="0" hangingPunct="1">
        <a:lnSpc>
          <a:spcPts val="2100"/>
        </a:lnSpc>
        <a:spcBef>
          <a:spcPct val="0"/>
        </a:spcBef>
        <a:buNone/>
        <a:defRPr sz="2400" b="1" i="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122238" indent="-122238" algn="l" defTabSz="914400" rtl="0" eaLnBrk="1" latinLnBrk="0" hangingPunct="1">
        <a:lnSpc>
          <a:spcPct val="90000"/>
        </a:lnSpc>
        <a:spcBef>
          <a:spcPts val="1000"/>
        </a:spcBef>
        <a:buFont typeface="Arial" panose="020B0604020202020204" pitchFamily="34" charset="0"/>
        <a:buChar char="•"/>
        <a:tabLst/>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9250" indent="-112713" algn="l" defTabSz="914400" rtl="0" eaLnBrk="1" latinLnBrk="0" hangingPunct="1">
        <a:lnSpc>
          <a:spcPct val="90000"/>
        </a:lnSpc>
        <a:spcBef>
          <a:spcPts val="500"/>
        </a:spcBef>
        <a:buFont typeface="Arial" panose="020B0604020202020204" pitchFamily="34" charset="0"/>
        <a:buChar char="•"/>
        <a:tabLst/>
        <a:defRPr sz="13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35000" indent="-11430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62013" indent="-114300" algn="l" defTabSz="914400" rtl="0" eaLnBrk="1" latinLnBrk="0" hangingPunct="1">
        <a:lnSpc>
          <a:spcPct val="90000"/>
        </a:lnSpc>
        <a:spcBef>
          <a:spcPts val="500"/>
        </a:spcBef>
        <a:buFont typeface="Arial" panose="020B0604020202020204" pitchFamily="34" charset="0"/>
        <a:buChar char="•"/>
        <a:tabLst/>
        <a:defRPr sz="11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89025" indent="-114300" algn="l" defTabSz="914400" rtl="0" eaLnBrk="1" latinLnBrk="0" hangingPunct="1">
        <a:lnSpc>
          <a:spcPct val="90000"/>
        </a:lnSpc>
        <a:spcBef>
          <a:spcPts val="500"/>
        </a:spcBef>
        <a:buFont typeface="Arial" panose="020B0604020202020204" pitchFamily="34" charset="0"/>
        <a:buChar char="•"/>
        <a:tabLst/>
        <a:defRPr sz="10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63768-20C5-4441-9175-C74BC7448FFF}"/>
              </a:ext>
            </a:extLst>
          </p:cNvPr>
          <p:cNvSpPr/>
          <p:nvPr userDrawn="1"/>
        </p:nvSpPr>
        <p:spPr>
          <a:xfrm>
            <a:off x="0" y="788276"/>
            <a:ext cx="9144000" cy="4355224"/>
          </a:xfrm>
          <a:prstGeom prst="rect">
            <a:avLst/>
          </a:prstGeom>
          <a:solidFill>
            <a:srgbClr val="407E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905EF783-445A-5541-AEA5-4F3570D6F3B6}"/>
              </a:ext>
            </a:extLst>
          </p:cNvPr>
          <p:cNvSpPr>
            <a:spLocks noGrp="1"/>
          </p:cNvSpPr>
          <p:nvPr>
            <p:ph type="body" idx="1"/>
          </p:nvPr>
        </p:nvSpPr>
        <p:spPr>
          <a:xfrm>
            <a:off x="536729" y="2079452"/>
            <a:ext cx="7395677" cy="17678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4">
            <a:extLst>
              <a:ext uri="{FF2B5EF4-FFF2-40B4-BE49-F238E27FC236}">
                <a16:creationId xmlns:a16="http://schemas.microsoft.com/office/drawing/2014/main" id="{C7B60FAB-B63A-7F43-800F-0B887CFCC13D}"/>
              </a:ext>
            </a:extLst>
          </p:cNvPr>
          <p:cNvSpPr>
            <a:spLocks noGrp="1"/>
          </p:cNvSpPr>
          <p:nvPr>
            <p:ph type="title"/>
          </p:nvPr>
        </p:nvSpPr>
        <p:spPr>
          <a:xfrm>
            <a:off x="536729" y="1450801"/>
            <a:ext cx="7395677" cy="372496"/>
          </a:xfrm>
          <a:prstGeom prst="rect">
            <a:avLst/>
          </a:prstGeom>
        </p:spPr>
        <p:txBody>
          <a:bodyPr vert="horz" lIns="91440" tIns="45720" rIns="91440" bIns="4572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id="{9292E8AA-3818-4848-A508-77CCA1B16BA5}"/>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2811496-8CD8-F242-BC89-4C0C1AA8C7B0}"/>
              </a:ext>
            </a:extLst>
          </p:cNvPr>
          <p:cNvPicPr>
            <a:picLocks noChangeAspect="1"/>
          </p:cNvPicPr>
          <p:nvPr userDrawn="1"/>
        </p:nvPicPr>
        <p:blipFill>
          <a:blip r:embed="rId11"/>
          <a:stretch>
            <a:fillRect/>
          </a:stretch>
        </p:blipFill>
        <p:spPr>
          <a:xfrm>
            <a:off x="294682" y="248478"/>
            <a:ext cx="2997875" cy="345993"/>
          </a:xfrm>
          <a:prstGeom prst="rect">
            <a:avLst/>
          </a:prstGeom>
        </p:spPr>
      </p:pic>
      <p:sp>
        <p:nvSpPr>
          <p:cNvPr id="16" name="Slide Number Placeholder 5">
            <a:extLst>
              <a:ext uri="{FF2B5EF4-FFF2-40B4-BE49-F238E27FC236}">
                <a16:creationId xmlns:a16="http://schemas.microsoft.com/office/drawing/2014/main" id="{683CB72A-7527-454C-A0D6-E0C808665E3A}"/>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17" name="Picture 16">
            <a:extLst>
              <a:ext uri="{FF2B5EF4-FFF2-40B4-BE49-F238E27FC236}">
                <a16:creationId xmlns:a16="http://schemas.microsoft.com/office/drawing/2014/main" id="{DECB1BDC-1CE0-D24F-8384-09708D47B691}"/>
              </a:ext>
            </a:extLst>
          </p:cNvPr>
          <p:cNvPicPr>
            <a:picLocks noChangeAspect="1"/>
          </p:cNvPicPr>
          <p:nvPr userDrawn="1"/>
        </p:nvPicPr>
        <p:blipFill>
          <a:blip r:embed="rId12"/>
          <a:stretch>
            <a:fillRect/>
          </a:stretch>
        </p:blipFill>
        <p:spPr>
          <a:xfrm>
            <a:off x="8260941" y="4432753"/>
            <a:ext cx="569045" cy="496207"/>
          </a:xfrm>
          <a:prstGeom prst="rect">
            <a:avLst/>
          </a:prstGeom>
        </p:spPr>
      </p:pic>
      <p:pic>
        <p:nvPicPr>
          <p:cNvPr id="14" name="Picture 13" descr="Logo&#10;&#10;Description automatically generated">
            <a:extLst>
              <a:ext uri="{FF2B5EF4-FFF2-40B4-BE49-F238E27FC236}">
                <a16:creationId xmlns:a16="http://schemas.microsoft.com/office/drawing/2014/main" id="{4294FB3A-6A0F-47A1-B5CE-00C6C620AD44}"/>
              </a:ext>
            </a:extLst>
          </p:cNvPr>
          <p:cNvPicPr>
            <a:picLocks noChangeAspect="1"/>
          </p:cNvPicPr>
          <p:nvPr userDrawn="1"/>
        </p:nvPicPr>
        <p:blipFill>
          <a:blip r:embed="rId13"/>
          <a:stretch>
            <a:fillRect/>
          </a:stretch>
        </p:blipFill>
        <p:spPr>
          <a:xfrm>
            <a:off x="131325" y="4577761"/>
            <a:ext cx="810807" cy="351199"/>
          </a:xfrm>
          <a:prstGeom prst="rect">
            <a:avLst/>
          </a:prstGeom>
        </p:spPr>
      </p:pic>
    </p:spTree>
    <p:extLst>
      <p:ext uri="{BB962C8B-B14F-4D97-AF65-F5344CB8AC3E}">
        <p14:creationId xmlns:p14="http://schemas.microsoft.com/office/powerpoint/2010/main" val="387196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6" r:id="rId3"/>
    <p:sldLayoutId id="2147483699" r:id="rId4"/>
    <p:sldLayoutId id="2147483700" r:id="rId5"/>
    <p:sldLayoutId id="2147483701" r:id="rId6"/>
    <p:sldLayoutId id="2147483702" r:id="rId7"/>
    <p:sldLayoutId id="2147483704" r:id="rId8"/>
    <p:sldLayoutId id="2147483705" r:id="rId9"/>
  </p:sldLayoutIdLst>
  <p:txStyles>
    <p:titleStyle>
      <a:lvl1pPr algn="l" defTabSz="914400" rtl="0" eaLnBrk="1" latinLnBrk="0" hangingPunct="1">
        <a:lnSpc>
          <a:spcPts val="21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122238" indent="-114300" algn="l" defTabSz="914400" rtl="0" eaLnBrk="1" latinLnBrk="0" hangingPunct="1">
        <a:lnSpc>
          <a:spcPct val="90000"/>
        </a:lnSpc>
        <a:spcBef>
          <a:spcPts val="1000"/>
        </a:spcBef>
        <a:buFont typeface="Arial" panose="020B0604020202020204" pitchFamily="34" charset="0"/>
        <a:buChar char="•"/>
        <a:tabLst/>
        <a:defRPr sz="1400" kern="1200">
          <a:solidFill>
            <a:schemeClr val="bg1"/>
          </a:solidFill>
          <a:latin typeface="Arial" panose="020B0604020202020204" pitchFamily="34" charset="0"/>
          <a:ea typeface="+mn-ea"/>
          <a:cs typeface="Arial" panose="020B0604020202020204" pitchFamily="34" charset="0"/>
        </a:defRPr>
      </a:lvl1pPr>
      <a:lvl2pPr marL="349250" indent="-112713" algn="l" defTabSz="914400" rtl="0" eaLnBrk="1" latinLnBrk="0" hangingPunct="1">
        <a:lnSpc>
          <a:spcPct val="90000"/>
        </a:lnSpc>
        <a:spcBef>
          <a:spcPts val="500"/>
        </a:spcBef>
        <a:buFont typeface="Arial" panose="020B0604020202020204" pitchFamily="34" charset="0"/>
        <a:buChar char="•"/>
        <a:tabLst/>
        <a:defRPr sz="1300" kern="1200">
          <a:solidFill>
            <a:schemeClr val="bg1"/>
          </a:solidFill>
          <a:latin typeface="Arial" panose="020B0604020202020204" pitchFamily="34" charset="0"/>
          <a:ea typeface="+mn-ea"/>
          <a:cs typeface="Arial" panose="020B0604020202020204" pitchFamily="34" charset="0"/>
        </a:defRPr>
      </a:lvl2pPr>
      <a:lvl3pPr marL="577850" indent="-1143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Arial" panose="020B0604020202020204" pitchFamily="34" charset="0"/>
          <a:ea typeface="+mn-ea"/>
          <a:cs typeface="Arial" panose="020B0604020202020204" pitchFamily="34" charset="0"/>
        </a:defRPr>
      </a:lvl3pPr>
      <a:lvl4pPr marL="804863" indent="-114300"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Arial" panose="020B0604020202020204" pitchFamily="34" charset="0"/>
          <a:ea typeface="+mn-ea"/>
          <a:cs typeface="Arial" panose="020B0604020202020204" pitchFamily="34" charset="0"/>
        </a:defRPr>
      </a:lvl4pPr>
      <a:lvl5pPr marL="1031875" indent="-112713" algn="l" defTabSz="914400" rtl="0" eaLnBrk="1" latinLnBrk="0" hangingPunct="1">
        <a:lnSpc>
          <a:spcPct val="90000"/>
        </a:lnSpc>
        <a:spcBef>
          <a:spcPts val="500"/>
        </a:spcBef>
        <a:buFont typeface="Arial" panose="020B0604020202020204" pitchFamily="34" charset="0"/>
        <a:buChar char="•"/>
        <a:tabLst/>
        <a:defRPr sz="1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1C5F3C-76C4-174F-AE2C-9E7C7F6E383E}"/>
              </a:ext>
            </a:extLst>
          </p:cNvPr>
          <p:cNvSpPr/>
          <p:nvPr userDrawn="1"/>
        </p:nvSpPr>
        <p:spPr>
          <a:xfrm>
            <a:off x="1" y="788276"/>
            <a:ext cx="4394200" cy="4355224"/>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7EC9"/>
              </a:solidFill>
            </a:endParaRPr>
          </a:p>
        </p:txBody>
      </p:sp>
      <p:sp>
        <p:nvSpPr>
          <p:cNvPr id="2" name="Rectangle 1">
            <a:extLst>
              <a:ext uri="{FF2B5EF4-FFF2-40B4-BE49-F238E27FC236}">
                <a16:creationId xmlns:a16="http://schemas.microsoft.com/office/drawing/2014/main" id="{F8FB9960-9D08-C642-831B-89FE9F47AAAB}"/>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9CAEC4-60E9-F440-9CBC-2BF1C5BD9E3B}"/>
              </a:ext>
            </a:extLst>
          </p:cNvPr>
          <p:cNvPicPr>
            <a:picLocks noChangeAspect="1"/>
          </p:cNvPicPr>
          <p:nvPr userDrawn="1"/>
        </p:nvPicPr>
        <p:blipFill>
          <a:blip r:embed="rId5"/>
          <a:stretch>
            <a:fillRect/>
          </a:stretch>
        </p:blipFill>
        <p:spPr>
          <a:xfrm>
            <a:off x="294682" y="248478"/>
            <a:ext cx="2997875" cy="345993"/>
          </a:xfrm>
          <a:prstGeom prst="rect">
            <a:avLst/>
          </a:prstGeom>
        </p:spPr>
      </p:pic>
      <p:pic>
        <p:nvPicPr>
          <p:cNvPr id="6" name="Picture 5">
            <a:extLst>
              <a:ext uri="{FF2B5EF4-FFF2-40B4-BE49-F238E27FC236}">
                <a16:creationId xmlns:a16="http://schemas.microsoft.com/office/drawing/2014/main" id="{0FDDB4B3-7ADC-B948-878C-500F57C2E9EA}"/>
              </a:ext>
            </a:extLst>
          </p:cNvPr>
          <p:cNvPicPr>
            <a:picLocks noChangeAspect="1"/>
          </p:cNvPicPr>
          <p:nvPr userDrawn="1"/>
        </p:nvPicPr>
        <p:blipFill>
          <a:blip r:embed="rId6"/>
          <a:stretch>
            <a:fillRect/>
          </a:stretch>
        </p:blipFill>
        <p:spPr>
          <a:xfrm>
            <a:off x="3289301" y="4213406"/>
            <a:ext cx="723899" cy="631240"/>
          </a:xfrm>
          <a:prstGeom prst="rect">
            <a:avLst/>
          </a:prstGeom>
        </p:spPr>
      </p:pic>
      <p:sp>
        <p:nvSpPr>
          <p:cNvPr id="7" name="Slide Number Placeholder 7">
            <a:extLst>
              <a:ext uri="{FF2B5EF4-FFF2-40B4-BE49-F238E27FC236}">
                <a16:creationId xmlns:a16="http://schemas.microsoft.com/office/drawing/2014/main" id="{5BCC90B6-E85D-B849-B8F4-048385CDED15}"/>
              </a:ext>
            </a:extLst>
          </p:cNvPr>
          <p:cNvSpPr>
            <a:spLocks noGrp="1"/>
          </p:cNvSpPr>
          <p:nvPr>
            <p:ph type="sldNum" sz="quarter" idx="4"/>
          </p:nvPr>
        </p:nvSpPr>
        <p:spPr>
          <a:xfrm>
            <a:off x="6748176" y="4778188"/>
            <a:ext cx="2219519" cy="176881"/>
          </a:xfrm>
          <a:prstGeom prst="rect">
            <a:avLst/>
          </a:prstGeom>
        </p:spPr>
        <p:txBody>
          <a:bodyPr/>
          <a:lstStyle>
            <a:lvl1pPr algn="r">
              <a:defRPr sz="900">
                <a:solidFill>
                  <a:schemeClr val="tx1">
                    <a:lumMod val="75000"/>
                    <a:lumOff val="25000"/>
                  </a:schemeClr>
                </a:solidFill>
              </a:defRPr>
            </a:lvl1pPr>
          </a:lstStyle>
          <a:p>
            <a:fld id="{975B3030-12A9-8B4C-BF31-16EBB4420CEB}" type="slidenum">
              <a:rPr lang="en-US" smtClean="0"/>
              <a:pPr/>
              <a:t>‹#›</a:t>
            </a:fld>
            <a:endParaRPr lang="en-US" dirty="0"/>
          </a:p>
        </p:txBody>
      </p:sp>
      <p:pic>
        <p:nvPicPr>
          <p:cNvPr id="9" name="Picture 8" descr="Logo&#10;&#10;Description automatically generated">
            <a:extLst>
              <a:ext uri="{FF2B5EF4-FFF2-40B4-BE49-F238E27FC236}">
                <a16:creationId xmlns:a16="http://schemas.microsoft.com/office/drawing/2014/main" id="{800CF1B7-092B-4859-A7B9-A11FADA2397C}"/>
              </a:ext>
            </a:extLst>
          </p:cNvPr>
          <p:cNvPicPr>
            <a:picLocks noChangeAspect="1"/>
          </p:cNvPicPr>
          <p:nvPr userDrawn="1"/>
        </p:nvPicPr>
        <p:blipFill>
          <a:blip r:embed="rId7"/>
          <a:stretch>
            <a:fillRect/>
          </a:stretch>
        </p:blipFill>
        <p:spPr>
          <a:xfrm>
            <a:off x="176305" y="4493672"/>
            <a:ext cx="810807" cy="351199"/>
          </a:xfrm>
          <a:prstGeom prst="rect">
            <a:avLst/>
          </a:prstGeom>
        </p:spPr>
      </p:pic>
    </p:spTree>
    <p:extLst>
      <p:ext uri="{BB962C8B-B14F-4D97-AF65-F5344CB8AC3E}">
        <p14:creationId xmlns:p14="http://schemas.microsoft.com/office/powerpoint/2010/main" val="1817937980"/>
      </p:ext>
    </p:extLst>
  </p:cSld>
  <p:clrMap bg1="lt1" tx1="dk1" bg2="lt2" tx2="dk2" accent1="accent1" accent2="accent2" accent3="accent3" accent4="accent4" accent5="accent5" accent6="accent6" hlink="hlink" folHlink="folHlink"/>
  <p:sldLayoutIdLst>
    <p:sldLayoutId id="2147483712" r:id="rId1"/>
    <p:sldLayoutId id="2147483748" r:id="rId2"/>
    <p:sldLayoutId id="21474837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435E4-7F1B-F341-8BC5-296F59AE6CA8}"/>
              </a:ext>
            </a:extLst>
          </p:cNvPr>
          <p:cNvPicPr>
            <a:picLocks noChangeAspect="1"/>
          </p:cNvPicPr>
          <p:nvPr userDrawn="1"/>
        </p:nvPicPr>
        <p:blipFill>
          <a:blip r:embed="rId7"/>
          <a:stretch>
            <a:fillRect/>
          </a:stretch>
        </p:blipFill>
        <p:spPr>
          <a:xfrm>
            <a:off x="504546" y="443883"/>
            <a:ext cx="3302000" cy="381092"/>
          </a:xfrm>
          <a:prstGeom prst="rect">
            <a:avLst/>
          </a:prstGeom>
        </p:spPr>
      </p:pic>
      <p:pic>
        <p:nvPicPr>
          <p:cNvPr id="4" name="Picture 3">
            <a:extLst>
              <a:ext uri="{FF2B5EF4-FFF2-40B4-BE49-F238E27FC236}">
                <a16:creationId xmlns:a16="http://schemas.microsoft.com/office/drawing/2014/main" id="{A671F3ED-4DDC-1A43-AC6C-8ACACB3DAE4C}"/>
              </a:ext>
            </a:extLst>
          </p:cNvPr>
          <p:cNvPicPr>
            <a:picLocks noChangeAspect="1"/>
          </p:cNvPicPr>
          <p:nvPr userDrawn="1"/>
        </p:nvPicPr>
        <p:blipFill>
          <a:blip r:embed="rId8"/>
          <a:stretch>
            <a:fillRect/>
          </a:stretch>
        </p:blipFill>
        <p:spPr>
          <a:xfrm>
            <a:off x="8260941" y="4400652"/>
            <a:ext cx="569045" cy="496207"/>
          </a:xfrm>
          <a:prstGeom prst="rect">
            <a:avLst/>
          </a:prstGeom>
        </p:spPr>
      </p:pic>
      <p:sp>
        <p:nvSpPr>
          <p:cNvPr id="5" name="Slide Number Placeholder 5">
            <a:extLst>
              <a:ext uri="{FF2B5EF4-FFF2-40B4-BE49-F238E27FC236}">
                <a16:creationId xmlns:a16="http://schemas.microsoft.com/office/drawing/2014/main" id="{2C267D80-3AAD-DE42-8B1E-6DFA2A261086}"/>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6" name="Picture 5">
            <a:extLst>
              <a:ext uri="{FF2B5EF4-FFF2-40B4-BE49-F238E27FC236}">
                <a16:creationId xmlns:a16="http://schemas.microsoft.com/office/drawing/2014/main" id="{D6191F0D-EAB1-EB4C-AF5D-750ECF063A8A}"/>
              </a:ext>
            </a:extLst>
          </p:cNvPr>
          <p:cNvPicPr>
            <a:picLocks noChangeAspect="1"/>
          </p:cNvPicPr>
          <p:nvPr userDrawn="1"/>
        </p:nvPicPr>
        <p:blipFill>
          <a:blip r:embed="rId9"/>
          <a:stretch>
            <a:fillRect/>
          </a:stretch>
        </p:blipFill>
        <p:spPr>
          <a:xfrm>
            <a:off x="314014" y="4489623"/>
            <a:ext cx="808820" cy="452391"/>
          </a:xfrm>
          <a:prstGeom prst="rect">
            <a:avLst/>
          </a:prstGeom>
        </p:spPr>
      </p:pic>
      <p:sp>
        <p:nvSpPr>
          <p:cNvPr id="7" name="Text Placeholder 2">
            <a:extLst>
              <a:ext uri="{FF2B5EF4-FFF2-40B4-BE49-F238E27FC236}">
                <a16:creationId xmlns:a16="http://schemas.microsoft.com/office/drawing/2014/main" id="{486A3FE5-3F0C-5140-A36E-B5BC9FC72902}"/>
              </a:ext>
            </a:extLst>
          </p:cNvPr>
          <p:cNvSpPr>
            <a:spLocks noGrp="1"/>
          </p:cNvSpPr>
          <p:nvPr>
            <p:ph type="body" idx="1"/>
          </p:nvPr>
        </p:nvSpPr>
        <p:spPr>
          <a:xfrm>
            <a:off x="536729" y="2079452"/>
            <a:ext cx="7395677" cy="17678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4">
            <a:extLst>
              <a:ext uri="{FF2B5EF4-FFF2-40B4-BE49-F238E27FC236}">
                <a16:creationId xmlns:a16="http://schemas.microsoft.com/office/drawing/2014/main" id="{2C0FD701-E579-F045-B2FA-6BE36113BDF7}"/>
              </a:ext>
            </a:extLst>
          </p:cNvPr>
          <p:cNvSpPr>
            <a:spLocks noGrp="1"/>
          </p:cNvSpPr>
          <p:nvPr>
            <p:ph type="title"/>
          </p:nvPr>
        </p:nvSpPr>
        <p:spPr>
          <a:xfrm>
            <a:off x="536729" y="1450801"/>
            <a:ext cx="7395677" cy="37249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468778484"/>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5" r:id="rId3"/>
    <p:sldLayoutId id="2147483743" r:id="rId4"/>
    <p:sldLayoutId id="2147483746" r:id="rId5"/>
  </p:sldLayoutIdLst>
  <p:txStyles>
    <p:titleStyle>
      <a:lvl1pPr algn="l" defTabSz="914400" rtl="0" eaLnBrk="1" latinLnBrk="0" hangingPunct="1">
        <a:lnSpc>
          <a:spcPct val="90000"/>
        </a:lnSpc>
        <a:spcBef>
          <a:spcPct val="0"/>
        </a:spcBef>
        <a:buNone/>
        <a:defRPr sz="3000" b="1" i="0" kern="1200">
          <a:solidFill>
            <a:srgbClr val="40404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stefan.coutoulakis@ncdps.gov"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2F8-EC45-0353-4D11-C8C2715058B9}"/>
              </a:ext>
            </a:extLst>
          </p:cNvPr>
          <p:cNvSpPr>
            <a:spLocks noGrp="1"/>
          </p:cNvSpPr>
          <p:nvPr>
            <p:ph type="title"/>
          </p:nvPr>
        </p:nvSpPr>
        <p:spPr>
          <a:xfrm>
            <a:off x="1080900" y="810124"/>
            <a:ext cx="7395677" cy="573087"/>
          </a:xfrm>
        </p:spPr>
        <p:txBody>
          <a:bodyPr/>
          <a:lstStyle/>
          <a:p>
            <a:r>
              <a:rPr lang="en-US" dirty="0"/>
              <a:t>Case Study: Spectrum Heat Treating</a:t>
            </a:r>
          </a:p>
        </p:txBody>
      </p:sp>
      <p:pic>
        <p:nvPicPr>
          <p:cNvPr id="5" name="Picture 4">
            <a:extLst>
              <a:ext uri="{FF2B5EF4-FFF2-40B4-BE49-F238E27FC236}">
                <a16:creationId xmlns:a16="http://schemas.microsoft.com/office/drawing/2014/main" id="{E0FC2DAA-505D-E28B-82BC-CCB0B3435464}"/>
              </a:ext>
            </a:extLst>
          </p:cNvPr>
          <p:cNvPicPr>
            <a:picLocks noChangeAspect="1"/>
          </p:cNvPicPr>
          <p:nvPr/>
        </p:nvPicPr>
        <p:blipFill>
          <a:blip r:embed="rId2"/>
          <a:stretch>
            <a:fillRect/>
          </a:stretch>
        </p:blipFill>
        <p:spPr>
          <a:xfrm>
            <a:off x="1027642" y="1383211"/>
            <a:ext cx="4671984" cy="2524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D078A8A-5D10-BEDC-FEE6-0D531CEEEC89}"/>
              </a:ext>
            </a:extLst>
          </p:cNvPr>
          <p:cNvPicPr>
            <a:picLocks noChangeAspect="1"/>
          </p:cNvPicPr>
          <p:nvPr/>
        </p:nvPicPr>
        <p:blipFill>
          <a:blip r:embed="rId3"/>
          <a:stretch>
            <a:fillRect/>
          </a:stretch>
        </p:blipFill>
        <p:spPr>
          <a:xfrm>
            <a:off x="4034889" y="2226862"/>
            <a:ext cx="4321822" cy="2546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513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6FD3B3-B2E4-AA49-B6F0-5221AF022053}"/>
              </a:ext>
            </a:extLst>
          </p:cNvPr>
          <p:cNvSpPr>
            <a:spLocks noGrp="1"/>
          </p:cNvSpPr>
          <p:nvPr>
            <p:ph type="title"/>
          </p:nvPr>
        </p:nvSpPr>
        <p:spPr>
          <a:xfrm>
            <a:off x="883492" y="835516"/>
            <a:ext cx="7377015" cy="715962"/>
          </a:xfrm>
        </p:spPr>
        <p:txBody>
          <a:bodyPr/>
          <a:lstStyle/>
          <a:p>
            <a:pPr algn="ctr"/>
            <a:r>
              <a:rPr lang="en-US" dirty="0"/>
              <a:t> Solving the Problem: EPZs</a:t>
            </a:r>
          </a:p>
        </p:txBody>
      </p:sp>
      <p:sp>
        <p:nvSpPr>
          <p:cNvPr id="13" name="Content Placeholder 12">
            <a:extLst>
              <a:ext uri="{FF2B5EF4-FFF2-40B4-BE49-F238E27FC236}">
                <a16:creationId xmlns:a16="http://schemas.microsoft.com/office/drawing/2014/main" id="{677121AD-055B-331D-75F3-3B531D99E118}"/>
              </a:ext>
            </a:extLst>
          </p:cNvPr>
          <p:cNvSpPr>
            <a:spLocks noGrp="1"/>
          </p:cNvSpPr>
          <p:nvPr>
            <p:ph sz="half" idx="2"/>
          </p:nvPr>
        </p:nvSpPr>
        <p:spPr>
          <a:xfrm>
            <a:off x="193964" y="2175933"/>
            <a:ext cx="7971979" cy="2586976"/>
          </a:xfrm>
        </p:spPr>
        <p:txBody>
          <a:bodyPr/>
          <a:lstStyle/>
          <a:p>
            <a:pPr marL="7938" indent="0">
              <a:buNone/>
            </a:pPr>
            <a:r>
              <a:rPr lang="en-US" sz="2000" dirty="0"/>
              <a:t> </a:t>
            </a:r>
          </a:p>
          <a:p>
            <a:endParaRPr lang="en-US" dirty="0"/>
          </a:p>
        </p:txBody>
      </p:sp>
      <p:sp>
        <p:nvSpPr>
          <p:cNvPr id="2" name="TextBox 1">
            <a:extLst>
              <a:ext uri="{FF2B5EF4-FFF2-40B4-BE49-F238E27FC236}">
                <a16:creationId xmlns:a16="http://schemas.microsoft.com/office/drawing/2014/main" id="{D357B421-1412-A855-0BE9-0C4A14F631E9}"/>
              </a:ext>
            </a:extLst>
          </p:cNvPr>
          <p:cNvSpPr txBox="1"/>
          <p:nvPr/>
        </p:nvSpPr>
        <p:spPr>
          <a:xfrm>
            <a:off x="883491" y="1407112"/>
            <a:ext cx="7377015" cy="1631216"/>
          </a:xfrm>
          <a:prstGeom prst="rect">
            <a:avLst/>
          </a:prstGeom>
          <a:noFill/>
        </p:spPr>
        <p:txBody>
          <a:bodyPr wrap="square" rtlCol="0">
            <a:spAutoFit/>
          </a:bodyPr>
          <a:lstStyle/>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Hazards: What is the problem or concern?</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Geography: Where is it happening? Jurisdiction?</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Demographics:  Who is being affected?</a:t>
            </a:r>
          </a:p>
          <a:p>
            <a:pPr marL="457200" indent="-457200">
              <a:buFont typeface="+mj-lt"/>
              <a:buAutoNum type="arabicPeriod"/>
            </a:pPr>
            <a:r>
              <a:rPr lang="en-US" sz="2000" dirty="0">
                <a:solidFill>
                  <a:schemeClr val="bg1"/>
                </a:solidFill>
                <a:latin typeface="Arial" panose="020B0604020202020204" pitchFamily="34" charset="0"/>
                <a:cs typeface="Arial" panose="020B0604020202020204" pitchFamily="34" charset="0"/>
              </a:rPr>
              <a:t>Emergency Service Organization: What resources and availability to respond or assist?</a:t>
            </a:r>
          </a:p>
        </p:txBody>
      </p:sp>
      <p:sp>
        <p:nvSpPr>
          <p:cNvPr id="3" name="Rectangle 2">
            <a:extLst>
              <a:ext uri="{FF2B5EF4-FFF2-40B4-BE49-F238E27FC236}">
                <a16:creationId xmlns:a16="http://schemas.microsoft.com/office/drawing/2014/main" id="{4B109FD0-087B-B9D6-DEFF-E383912AE1AE}"/>
              </a:ext>
            </a:extLst>
          </p:cNvPr>
          <p:cNvSpPr/>
          <p:nvPr/>
        </p:nvSpPr>
        <p:spPr>
          <a:xfrm>
            <a:off x="-405658" y="3106177"/>
            <a:ext cx="10211226" cy="400110"/>
          </a:xfrm>
          <a:prstGeom prst="rect">
            <a:avLst/>
          </a:prstGeom>
          <a:noFill/>
        </p:spPr>
        <p:txBody>
          <a:bodyPr wrap="square" lIns="91440" tIns="45720" rIns="91440" bIns="45720">
            <a:spAutoFit/>
          </a:bodyPr>
          <a:lstStyle/>
          <a:p>
            <a:pPr algn="ctr"/>
            <a:r>
              <a:rPr lang="en-US" sz="2000" b="1" dirty="0">
                <a:ln w="13462">
                  <a:solidFill>
                    <a:schemeClr val="bg1"/>
                  </a:solidFill>
                  <a:prstDash val="solid"/>
                </a:ln>
                <a:solidFill>
                  <a:schemeClr val="tx1">
                    <a:lumMod val="85000"/>
                    <a:lumOff val="15000"/>
                  </a:schemeClr>
                </a:solidFill>
                <a:latin typeface="Arial" panose="020B0604020202020204" pitchFamily="34" charset="0"/>
                <a:cs typeface="Arial" panose="020B0604020202020204" pitchFamily="34" charset="0"/>
              </a:rPr>
              <a:t>HAZARD</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 VULNERABILITY = LEVEL OF EMERGENCY</a:t>
            </a:r>
          </a:p>
        </p:txBody>
      </p:sp>
      <p:sp>
        <p:nvSpPr>
          <p:cNvPr id="5" name="Rectangle 4">
            <a:extLst>
              <a:ext uri="{FF2B5EF4-FFF2-40B4-BE49-F238E27FC236}">
                <a16:creationId xmlns:a16="http://schemas.microsoft.com/office/drawing/2014/main" id="{70E30530-851B-764C-3110-273377F887F1}"/>
              </a:ext>
            </a:extLst>
          </p:cNvPr>
          <p:cNvSpPr/>
          <p:nvPr/>
        </p:nvSpPr>
        <p:spPr>
          <a:xfrm>
            <a:off x="802059" y="3961465"/>
            <a:ext cx="1061509" cy="338554"/>
          </a:xfrm>
          <a:prstGeom prst="rect">
            <a:avLst/>
          </a:prstGeom>
          <a:noFill/>
        </p:spPr>
        <p:txBody>
          <a:bodyPr wrap="none" lIns="91440" tIns="45720" rIns="91440" bIns="45720">
            <a:spAutoFit/>
          </a:bodyPr>
          <a:lstStyle/>
          <a:p>
            <a:pPr algn="ctr"/>
            <a:r>
              <a:rPr lang="en-US" sz="1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Arial" panose="020B0604020202020204" pitchFamily="34" charset="0"/>
                <a:cs typeface="Arial" panose="020B0604020202020204" pitchFamily="34" charset="0"/>
              </a:rPr>
              <a:t>Problem?</a:t>
            </a:r>
          </a:p>
        </p:txBody>
      </p:sp>
      <p:sp>
        <p:nvSpPr>
          <p:cNvPr id="6" name="Rectangle 5">
            <a:extLst>
              <a:ext uri="{FF2B5EF4-FFF2-40B4-BE49-F238E27FC236}">
                <a16:creationId xmlns:a16="http://schemas.microsoft.com/office/drawing/2014/main" id="{A45655C0-EFAA-3385-E06E-B751667F3D12}"/>
              </a:ext>
            </a:extLst>
          </p:cNvPr>
          <p:cNvSpPr/>
          <p:nvPr/>
        </p:nvSpPr>
        <p:spPr>
          <a:xfrm>
            <a:off x="2689494" y="3961465"/>
            <a:ext cx="2206631" cy="338554"/>
          </a:xfrm>
          <a:prstGeom prst="rect">
            <a:avLst/>
          </a:prstGeom>
          <a:noFill/>
        </p:spPr>
        <p:txBody>
          <a:bodyPr wrap="none" lIns="91440" tIns="45720" rIns="91440" bIns="45720">
            <a:spAutoFit/>
          </a:bodyPr>
          <a:lstStyle/>
          <a:p>
            <a:pPr algn="ctr"/>
            <a:r>
              <a:rPr lang="en-US" sz="1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Arial" panose="020B0604020202020204" pitchFamily="34" charset="0"/>
                <a:cs typeface="Arial" panose="020B0604020202020204" pitchFamily="34" charset="0"/>
              </a:rPr>
              <a:t>Who’s being affected?</a:t>
            </a:r>
          </a:p>
        </p:txBody>
      </p:sp>
      <p:sp>
        <p:nvSpPr>
          <p:cNvPr id="7" name="Rectangle 6">
            <a:extLst>
              <a:ext uri="{FF2B5EF4-FFF2-40B4-BE49-F238E27FC236}">
                <a16:creationId xmlns:a16="http://schemas.microsoft.com/office/drawing/2014/main" id="{EF1049A3-B011-DF6D-5965-188096EDAF91}"/>
              </a:ext>
            </a:extLst>
          </p:cNvPr>
          <p:cNvSpPr/>
          <p:nvPr/>
        </p:nvSpPr>
        <p:spPr>
          <a:xfrm>
            <a:off x="5592641" y="3961465"/>
            <a:ext cx="2909771" cy="338554"/>
          </a:xfrm>
          <a:prstGeom prst="rect">
            <a:avLst/>
          </a:prstGeom>
          <a:noFill/>
        </p:spPr>
        <p:txBody>
          <a:bodyPr wrap="none" lIns="91440" tIns="45720" rIns="91440" bIns="45720">
            <a:spAutoFit/>
          </a:bodyPr>
          <a:lstStyle/>
          <a:p>
            <a:pPr algn="ctr"/>
            <a:r>
              <a:rPr lang="en-U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Arial" panose="020B0604020202020204" pitchFamily="34" charset="0"/>
                <a:cs typeface="Arial" panose="020B0604020202020204" pitchFamily="34" charset="0"/>
              </a:rPr>
              <a:t>Can we change the outcome?</a:t>
            </a:r>
          </a:p>
        </p:txBody>
      </p:sp>
      <p:cxnSp>
        <p:nvCxnSpPr>
          <p:cNvPr id="8" name="Straight Arrow Connector 7">
            <a:extLst>
              <a:ext uri="{FF2B5EF4-FFF2-40B4-BE49-F238E27FC236}">
                <a16:creationId xmlns:a16="http://schemas.microsoft.com/office/drawing/2014/main" id="{99E0DF6B-1990-8E27-DF5F-33115CE50247}"/>
              </a:ext>
            </a:extLst>
          </p:cNvPr>
          <p:cNvCxnSpPr>
            <a:stCxn id="5" idx="0"/>
          </p:cNvCxnSpPr>
          <p:nvPr/>
        </p:nvCxnSpPr>
        <p:spPr>
          <a:xfrm flipV="1">
            <a:off x="1332814" y="3490216"/>
            <a:ext cx="306435" cy="471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F01C6A1-2466-9641-EAC6-BE7D1DB3CD95}"/>
              </a:ext>
            </a:extLst>
          </p:cNvPr>
          <p:cNvCxnSpPr>
            <a:cxnSpLocks/>
            <a:stCxn id="6" idx="0"/>
          </p:cNvCxnSpPr>
          <p:nvPr/>
        </p:nvCxnSpPr>
        <p:spPr>
          <a:xfrm flipH="1" flipV="1">
            <a:off x="3792807" y="3490216"/>
            <a:ext cx="3" cy="4712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B048254-A9B1-7DBF-DA6F-186824718A26}"/>
              </a:ext>
            </a:extLst>
          </p:cNvPr>
          <p:cNvCxnSpPr>
            <a:cxnSpLocks/>
            <a:stCxn id="7" idx="0"/>
          </p:cNvCxnSpPr>
          <p:nvPr/>
        </p:nvCxnSpPr>
        <p:spPr>
          <a:xfrm flipH="1" flipV="1">
            <a:off x="7003745" y="3490216"/>
            <a:ext cx="43782" cy="4712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710DC9-B434-1AD6-63A5-2F15E3B40B26}"/>
              </a:ext>
            </a:extLst>
          </p:cNvPr>
          <p:cNvCxnSpPr>
            <a:stCxn id="5" idx="0"/>
          </p:cNvCxnSpPr>
          <p:nvPr/>
        </p:nvCxnSpPr>
        <p:spPr>
          <a:xfrm flipV="1">
            <a:off x="1332814" y="3506287"/>
            <a:ext cx="306435" cy="4551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67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FAEA-BA20-2592-FDC3-1C90472E20C2}"/>
              </a:ext>
            </a:extLst>
          </p:cNvPr>
          <p:cNvSpPr>
            <a:spLocks noGrp="1"/>
          </p:cNvSpPr>
          <p:nvPr>
            <p:ph type="title"/>
          </p:nvPr>
        </p:nvSpPr>
        <p:spPr>
          <a:xfrm>
            <a:off x="983347" y="819500"/>
            <a:ext cx="8092614" cy="675070"/>
          </a:xfrm>
        </p:spPr>
        <p:txBody>
          <a:bodyPr/>
          <a:lstStyle/>
          <a:p>
            <a:r>
              <a:rPr lang="en-US" b="1" dirty="0"/>
              <a:t>CAMEO DM Facility &amp; Route Records </a:t>
            </a:r>
          </a:p>
        </p:txBody>
      </p:sp>
      <p:sp>
        <p:nvSpPr>
          <p:cNvPr id="3" name="Content Placeholder 2">
            <a:extLst>
              <a:ext uri="{FF2B5EF4-FFF2-40B4-BE49-F238E27FC236}">
                <a16:creationId xmlns:a16="http://schemas.microsoft.com/office/drawing/2014/main" id="{33B068D5-F43C-1A15-166B-CB8756B11436}"/>
              </a:ext>
            </a:extLst>
          </p:cNvPr>
          <p:cNvSpPr>
            <a:spLocks noGrp="1"/>
          </p:cNvSpPr>
          <p:nvPr>
            <p:ph idx="1"/>
          </p:nvPr>
        </p:nvSpPr>
        <p:spPr>
          <a:xfrm>
            <a:off x="1216164" y="1438030"/>
            <a:ext cx="7217976" cy="2406010"/>
          </a:xfrm>
        </p:spPr>
        <p:txBody>
          <a:bodyPr>
            <a:normAutofit/>
          </a:bodyPr>
          <a:lstStyle/>
          <a:p>
            <a:pPr marL="0" indent="0">
              <a:buNone/>
            </a:pPr>
            <a:r>
              <a:rPr lang="en-US" sz="2400" dirty="0"/>
              <a:t>435 Reporting Facilities*</a:t>
            </a:r>
          </a:p>
          <a:p>
            <a:pPr lvl="1"/>
            <a:r>
              <a:rPr lang="en-US" sz="2400" dirty="0"/>
              <a:t>280 EPA 302 Facilities (EHS)</a:t>
            </a:r>
          </a:p>
          <a:p>
            <a:pPr lvl="1"/>
            <a:r>
              <a:rPr lang="en-US" sz="2400" dirty="0"/>
              <a:t>170 EHS Routes throughout the Region</a:t>
            </a:r>
          </a:p>
          <a:p>
            <a:pPr lvl="1"/>
            <a:endParaRPr lang="en-US" sz="2700" dirty="0"/>
          </a:p>
          <a:p>
            <a:pPr lvl="1"/>
            <a:endParaRPr lang="en-US" sz="2700" dirty="0"/>
          </a:p>
          <a:p>
            <a:pPr marL="342900" lvl="1" indent="0">
              <a:buNone/>
            </a:pPr>
            <a:endParaRPr lang="en-US" sz="2700" dirty="0"/>
          </a:p>
          <a:p>
            <a:pPr lvl="1"/>
            <a:endParaRPr lang="en-US" sz="2700" dirty="0"/>
          </a:p>
        </p:txBody>
      </p:sp>
      <p:pic>
        <p:nvPicPr>
          <p:cNvPr id="4" name="Picture 3">
            <a:extLst>
              <a:ext uri="{FF2B5EF4-FFF2-40B4-BE49-F238E27FC236}">
                <a16:creationId xmlns:a16="http://schemas.microsoft.com/office/drawing/2014/main" id="{C8DB6372-CA65-AD56-40CA-B6F62C8C9211}"/>
              </a:ext>
            </a:extLst>
          </p:cNvPr>
          <p:cNvPicPr>
            <a:picLocks noChangeAspect="1"/>
          </p:cNvPicPr>
          <p:nvPr/>
        </p:nvPicPr>
        <p:blipFill>
          <a:blip r:embed="rId3"/>
          <a:stretch>
            <a:fillRect/>
          </a:stretch>
        </p:blipFill>
        <p:spPr>
          <a:xfrm>
            <a:off x="2585209" y="2689009"/>
            <a:ext cx="4888889" cy="2118518"/>
          </a:xfrm>
          <a:prstGeom prst="rect">
            <a:avLst/>
          </a:prstGeom>
        </p:spPr>
      </p:pic>
      <p:sp>
        <p:nvSpPr>
          <p:cNvPr id="5" name="TextBox 4">
            <a:extLst>
              <a:ext uri="{FF2B5EF4-FFF2-40B4-BE49-F238E27FC236}">
                <a16:creationId xmlns:a16="http://schemas.microsoft.com/office/drawing/2014/main" id="{3B7A5FE1-ABCF-04D2-2E07-226E0C117E9C}"/>
              </a:ext>
            </a:extLst>
          </p:cNvPr>
          <p:cNvSpPr txBox="1"/>
          <p:nvPr/>
        </p:nvSpPr>
        <p:spPr>
          <a:xfrm>
            <a:off x="983347" y="4861990"/>
            <a:ext cx="4442115" cy="455959"/>
          </a:xfrm>
          <a:prstGeom prst="rect">
            <a:avLst/>
          </a:prstGeom>
          <a:noFill/>
        </p:spPr>
        <p:txBody>
          <a:bodyPr wrap="square" rtlCol="0">
            <a:spAutoFit/>
          </a:bodyPr>
          <a:lstStyle/>
          <a:p>
            <a:r>
              <a:rPr lang="en-US" dirty="0"/>
              <a:t>* </a:t>
            </a:r>
            <a:r>
              <a:rPr lang="en-US" i="1" dirty="0"/>
              <a:t>Designates 453 reporting facilities in previous year</a:t>
            </a:r>
          </a:p>
          <a:p>
            <a:endParaRPr lang="en-US" sz="1013" dirty="0"/>
          </a:p>
        </p:txBody>
      </p:sp>
    </p:spTree>
    <p:extLst>
      <p:ext uri="{BB962C8B-B14F-4D97-AF65-F5344CB8AC3E}">
        <p14:creationId xmlns:p14="http://schemas.microsoft.com/office/powerpoint/2010/main" val="872517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FE03-0036-EF3D-A473-3EE588D39E63}"/>
              </a:ext>
            </a:extLst>
          </p:cNvPr>
          <p:cNvSpPr>
            <a:spLocks noGrp="1"/>
          </p:cNvSpPr>
          <p:nvPr>
            <p:ph type="title"/>
          </p:nvPr>
        </p:nvSpPr>
        <p:spPr>
          <a:xfrm>
            <a:off x="1279859" y="797461"/>
            <a:ext cx="7395677" cy="573087"/>
          </a:xfrm>
        </p:spPr>
        <p:txBody>
          <a:bodyPr/>
          <a:lstStyle/>
          <a:p>
            <a:r>
              <a:rPr lang="en-US" dirty="0"/>
              <a:t>Mystic REPC Region</a:t>
            </a:r>
          </a:p>
        </p:txBody>
      </p:sp>
      <p:pic>
        <p:nvPicPr>
          <p:cNvPr id="7" name="Content Placeholder 6">
            <a:extLst>
              <a:ext uri="{FF2B5EF4-FFF2-40B4-BE49-F238E27FC236}">
                <a16:creationId xmlns:a16="http://schemas.microsoft.com/office/drawing/2014/main" id="{251DAE69-7323-801E-6CC7-7292982A7D18}"/>
              </a:ext>
            </a:extLst>
          </p:cNvPr>
          <p:cNvPicPr>
            <a:picLocks noGrp="1" noChangeAspect="1"/>
          </p:cNvPicPr>
          <p:nvPr>
            <p:ph idx="1"/>
          </p:nvPr>
        </p:nvPicPr>
        <p:blipFill>
          <a:blip r:embed="rId3"/>
          <a:stretch>
            <a:fillRect/>
          </a:stretch>
        </p:blipFill>
        <p:spPr>
          <a:xfrm>
            <a:off x="1932809" y="1370548"/>
            <a:ext cx="5740308" cy="3468612"/>
          </a:xfrm>
          <a:prstGeom prst="rect">
            <a:avLst/>
          </a:prstGeom>
        </p:spPr>
      </p:pic>
    </p:spTree>
    <p:extLst>
      <p:ext uri="{BB962C8B-B14F-4D97-AF65-F5344CB8AC3E}">
        <p14:creationId xmlns:p14="http://schemas.microsoft.com/office/powerpoint/2010/main" val="73553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FE03-0036-EF3D-A473-3EE588D39E63}"/>
              </a:ext>
            </a:extLst>
          </p:cNvPr>
          <p:cNvSpPr>
            <a:spLocks noGrp="1"/>
          </p:cNvSpPr>
          <p:nvPr>
            <p:ph type="title"/>
          </p:nvPr>
        </p:nvSpPr>
        <p:spPr>
          <a:xfrm>
            <a:off x="1279859" y="797461"/>
            <a:ext cx="7395677" cy="573087"/>
          </a:xfrm>
        </p:spPr>
        <p:txBody>
          <a:bodyPr/>
          <a:lstStyle/>
          <a:p>
            <a:r>
              <a:rPr lang="en-US" dirty="0"/>
              <a:t>Mystic REPC Region</a:t>
            </a:r>
          </a:p>
        </p:txBody>
      </p:sp>
      <p:pic>
        <p:nvPicPr>
          <p:cNvPr id="5" name="Content Placeholder 4">
            <a:extLst>
              <a:ext uri="{FF2B5EF4-FFF2-40B4-BE49-F238E27FC236}">
                <a16:creationId xmlns:a16="http://schemas.microsoft.com/office/drawing/2014/main" id="{5F2617A3-66FD-9B46-2CEB-4E62E7CC89FE}"/>
              </a:ext>
            </a:extLst>
          </p:cNvPr>
          <p:cNvPicPr>
            <a:picLocks noGrp="1" noChangeAspect="1"/>
          </p:cNvPicPr>
          <p:nvPr>
            <p:ph idx="1"/>
          </p:nvPr>
        </p:nvPicPr>
        <p:blipFill>
          <a:blip r:embed="rId3"/>
          <a:stretch>
            <a:fillRect/>
          </a:stretch>
        </p:blipFill>
        <p:spPr>
          <a:xfrm>
            <a:off x="1113605" y="1370548"/>
            <a:ext cx="5923803" cy="34574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D26713C-E941-C4A7-0D7F-871E7CABE063}"/>
              </a:ext>
            </a:extLst>
          </p:cNvPr>
          <p:cNvSpPr txBox="1"/>
          <p:nvPr/>
        </p:nvSpPr>
        <p:spPr>
          <a:xfrm>
            <a:off x="7203662" y="929719"/>
            <a:ext cx="1940338" cy="3416320"/>
          </a:xfrm>
          <a:prstGeom prst="rect">
            <a:avLst/>
          </a:prstGeom>
          <a:noFill/>
        </p:spPr>
        <p:txBody>
          <a:bodyPr wrap="square" rtlCol="0">
            <a:spAutoFit/>
          </a:bodyPr>
          <a:lstStyle/>
          <a:p>
            <a:endParaRPr lang="en-US" sz="1800" b="1" dirty="0">
              <a:solidFill>
                <a:schemeClr val="tx1">
                  <a:lumMod val="95000"/>
                </a:schemeClr>
              </a:solidFill>
              <a:latin typeface="Lucida Grande"/>
            </a:endParaRPr>
          </a:p>
          <a:p>
            <a:endParaRPr lang="en-US" sz="1800" b="1" dirty="0">
              <a:solidFill>
                <a:schemeClr val="tx1">
                  <a:lumMod val="95000"/>
                </a:schemeClr>
              </a:solidFill>
              <a:latin typeface="Lucida Grande"/>
            </a:endParaRPr>
          </a:p>
          <a:p>
            <a:r>
              <a:rPr lang="en-US" sz="2000" b="1" dirty="0">
                <a:solidFill>
                  <a:schemeClr val="tx1">
                    <a:lumMod val="95000"/>
                  </a:schemeClr>
                </a:solidFill>
                <a:latin typeface="Arial" panose="020B0604020202020204" pitchFamily="34" charset="0"/>
                <a:cs typeface="Arial" panose="020B0604020202020204" pitchFamily="34" charset="0"/>
              </a:rPr>
              <a:t>Area: </a:t>
            </a:r>
            <a:r>
              <a:rPr lang="en-US" sz="2000" dirty="0">
                <a:solidFill>
                  <a:schemeClr val="tx1">
                    <a:lumMod val="95000"/>
                  </a:schemeClr>
                </a:solidFill>
                <a:latin typeface="Arial" panose="020B0604020202020204" pitchFamily="34" charset="0"/>
                <a:cs typeface="Arial" panose="020B0604020202020204" pitchFamily="34" charset="0"/>
              </a:rPr>
              <a:t>253 sq. Miles</a:t>
            </a:r>
            <a:br>
              <a:rPr lang="en-US" sz="2000" dirty="0">
                <a:solidFill>
                  <a:schemeClr val="tx1">
                    <a:lumMod val="95000"/>
                  </a:schemeClr>
                </a:solidFill>
                <a:latin typeface="Arial" panose="020B0604020202020204" pitchFamily="34" charset="0"/>
                <a:cs typeface="Arial" panose="020B0604020202020204" pitchFamily="34" charset="0"/>
              </a:rPr>
            </a:br>
            <a:endParaRPr lang="en-US" sz="2000" dirty="0">
              <a:solidFill>
                <a:schemeClr val="tx1">
                  <a:lumMod val="95000"/>
                </a:schemeClr>
              </a:solidFill>
              <a:latin typeface="Arial" panose="020B0604020202020204" pitchFamily="34" charset="0"/>
              <a:cs typeface="Arial" panose="020B0604020202020204" pitchFamily="34" charset="0"/>
            </a:endParaRPr>
          </a:p>
          <a:p>
            <a:r>
              <a:rPr lang="en-US" sz="2000" b="1" dirty="0">
                <a:solidFill>
                  <a:schemeClr val="tx1">
                    <a:lumMod val="95000"/>
                  </a:schemeClr>
                </a:solidFill>
                <a:latin typeface="Arial" panose="020B0604020202020204" pitchFamily="34" charset="0"/>
                <a:cs typeface="Arial" panose="020B0604020202020204" pitchFamily="34" charset="0"/>
              </a:rPr>
              <a:t>Population: </a:t>
            </a:r>
            <a:r>
              <a:rPr lang="en-US" sz="2000" dirty="0">
                <a:solidFill>
                  <a:schemeClr val="tx1">
                    <a:lumMod val="95000"/>
                  </a:schemeClr>
                </a:solidFill>
                <a:latin typeface="Arial" panose="020B0604020202020204" pitchFamily="34" charset="0"/>
                <a:cs typeface="Arial" panose="020B0604020202020204" pitchFamily="34" charset="0"/>
              </a:rPr>
              <a:t>943,044</a:t>
            </a:r>
            <a:br>
              <a:rPr lang="en-US" sz="2000" dirty="0">
                <a:solidFill>
                  <a:schemeClr val="tx1">
                    <a:lumMod val="95000"/>
                  </a:schemeClr>
                </a:solidFill>
                <a:latin typeface="Arial" panose="020B0604020202020204" pitchFamily="34" charset="0"/>
                <a:cs typeface="Arial" panose="020B0604020202020204" pitchFamily="34" charset="0"/>
              </a:rPr>
            </a:br>
            <a:br>
              <a:rPr lang="en-US" sz="2000" dirty="0">
                <a:solidFill>
                  <a:schemeClr val="tx1">
                    <a:lumMod val="95000"/>
                  </a:schemeClr>
                </a:solidFill>
                <a:latin typeface="Arial" panose="020B0604020202020204" pitchFamily="34" charset="0"/>
                <a:cs typeface="Arial" panose="020B0604020202020204" pitchFamily="34" charset="0"/>
              </a:rPr>
            </a:br>
            <a:r>
              <a:rPr lang="en-US" sz="2000" b="1" dirty="0">
                <a:solidFill>
                  <a:schemeClr val="tx1">
                    <a:lumMod val="95000"/>
                  </a:schemeClr>
                </a:solidFill>
                <a:latin typeface="Arial" panose="020B0604020202020204" pitchFamily="34" charset="0"/>
                <a:cs typeface="Arial" panose="020B0604020202020204" pitchFamily="34" charset="0"/>
              </a:rPr>
              <a:t>Housing units: </a:t>
            </a:r>
            <a:br>
              <a:rPr lang="en-US" sz="2000" dirty="0">
                <a:solidFill>
                  <a:schemeClr val="tx1">
                    <a:lumMod val="95000"/>
                  </a:schemeClr>
                </a:solidFill>
                <a:latin typeface="Arial" panose="020B0604020202020204" pitchFamily="34" charset="0"/>
                <a:cs typeface="Arial" panose="020B0604020202020204" pitchFamily="34" charset="0"/>
              </a:rPr>
            </a:br>
            <a:r>
              <a:rPr lang="en-US" sz="2000" dirty="0">
                <a:solidFill>
                  <a:schemeClr val="tx1">
                    <a:lumMod val="95000"/>
                  </a:schemeClr>
                </a:solidFill>
                <a:latin typeface="Arial" panose="020B0604020202020204" pitchFamily="34" charset="0"/>
                <a:cs typeface="Arial" panose="020B0604020202020204" pitchFamily="34" charset="0"/>
              </a:rPr>
              <a:t>395,363</a:t>
            </a:r>
          </a:p>
        </p:txBody>
      </p:sp>
    </p:spTree>
    <p:extLst>
      <p:ext uri="{BB962C8B-B14F-4D97-AF65-F5344CB8AC3E}">
        <p14:creationId xmlns:p14="http://schemas.microsoft.com/office/powerpoint/2010/main" val="19764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FE03-0036-EF3D-A473-3EE588D39E63}"/>
              </a:ext>
            </a:extLst>
          </p:cNvPr>
          <p:cNvSpPr>
            <a:spLocks noGrp="1"/>
          </p:cNvSpPr>
          <p:nvPr>
            <p:ph type="title"/>
          </p:nvPr>
        </p:nvSpPr>
        <p:spPr>
          <a:xfrm>
            <a:off x="1035558" y="547356"/>
            <a:ext cx="8336872" cy="1050398"/>
          </a:xfrm>
        </p:spPr>
        <p:txBody>
          <a:bodyPr/>
          <a:lstStyle/>
          <a:p>
            <a:r>
              <a:rPr lang="en-US" dirty="0"/>
              <a:t>Mystic REPC Region: 2021 Tier 2  Reporters</a:t>
            </a:r>
          </a:p>
        </p:txBody>
      </p:sp>
      <p:sp>
        <p:nvSpPr>
          <p:cNvPr id="6" name="TextBox 5">
            <a:extLst>
              <a:ext uri="{FF2B5EF4-FFF2-40B4-BE49-F238E27FC236}">
                <a16:creationId xmlns:a16="http://schemas.microsoft.com/office/drawing/2014/main" id="{5D26713C-E941-C4A7-0D7F-871E7CABE063}"/>
              </a:ext>
            </a:extLst>
          </p:cNvPr>
          <p:cNvSpPr txBox="1"/>
          <p:nvPr/>
        </p:nvSpPr>
        <p:spPr>
          <a:xfrm>
            <a:off x="7095212" y="1882855"/>
            <a:ext cx="2127371" cy="2246769"/>
          </a:xfrm>
          <a:prstGeom prst="rect">
            <a:avLst/>
          </a:prstGeom>
          <a:noFill/>
        </p:spPr>
        <p:txBody>
          <a:bodyPr wrap="square" rtlCol="0">
            <a:spAutoFit/>
          </a:bodyPr>
          <a:lstStyle/>
          <a:p>
            <a:pPr algn="ctr"/>
            <a:endParaRPr lang="en-US" sz="2000" b="1" dirty="0">
              <a:solidFill>
                <a:schemeClr val="tx1">
                  <a:lumMod val="95000"/>
                </a:schemeClr>
              </a:solidFill>
              <a:latin typeface="Arial" panose="020B0604020202020204" pitchFamily="34" charset="0"/>
              <a:cs typeface="Arial" panose="020B0604020202020204" pitchFamily="34" charset="0"/>
            </a:endParaRPr>
          </a:p>
          <a:p>
            <a:pPr algn="ctr"/>
            <a:r>
              <a:rPr lang="en-US" sz="2000" b="1" dirty="0">
                <a:solidFill>
                  <a:schemeClr val="tx1">
                    <a:lumMod val="95000"/>
                  </a:schemeClr>
                </a:solidFill>
                <a:latin typeface="Arial" panose="020B0604020202020204" pitchFamily="34" charset="0"/>
                <a:cs typeface="Arial" panose="020B0604020202020204" pitchFamily="34" charset="0"/>
              </a:rPr>
              <a:t>Area: </a:t>
            </a:r>
            <a:r>
              <a:rPr lang="en-US" sz="2000" dirty="0">
                <a:solidFill>
                  <a:schemeClr val="tx1">
                    <a:lumMod val="95000"/>
                  </a:schemeClr>
                </a:solidFill>
                <a:latin typeface="Arial" panose="020B0604020202020204" pitchFamily="34" charset="0"/>
                <a:cs typeface="Arial" panose="020B0604020202020204" pitchFamily="34" charset="0"/>
              </a:rPr>
              <a:t>253 sq. Miles</a:t>
            </a:r>
            <a:br>
              <a:rPr lang="en-US" sz="2000" b="1" dirty="0">
                <a:solidFill>
                  <a:schemeClr val="tx1">
                    <a:lumMod val="95000"/>
                  </a:schemeClr>
                </a:solidFill>
                <a:latin typeface="Arial" panose="020B0604020202020204" pitchFamily="34" charset="0"/>
                <a:cs typeface="Arial" panose="020B0604020202020204" pitchFamily="34" charset="0"/>
              </a:rPr>
            </a:br>
            <a:endParaRPr lang="en-US" sz="2000" b="1" dirty="0">
              <a:solidFill>
                <a:schemeClr val="tx1">
                  <a:lumMod val="95000"/>
                </a:schemeClr>
              </a:solidFill>
              <a:latin typeface="Arial" panose="020B0604020202020204" pitchFamily="34" charset="0"/>
              <a:cs typeface="Arial" panose="020B0604020202020204" pitchFamily="34" charset="0"/>
            </a:endParaRPr>
          </a:p>
          <a:p>
            <a:pPr algn="ctr"/>
            <a:r>
              <a:rPr lang="en-US" sz="2000" b="1" dirty="0">
                <a:solidFill>
                  <a:schemeClr val="tx1">
                    <a:lumMod val="95000"/>
                  </a:schemeClr>
                </a:solidFill>
                <a:latin typeface="Arial" panose="020B0604020202020204" pitchFamily="34" charset="0"/>
                <a:cs typeface="Arial" panose="020B0604020202020204" pitchFamily="34" charset="0"/>
              </a:rPr>
              <a:t>2021 Tier 2: </a:t>
            </a:r>
            <a:r>
              <a:rPr lang="en-US" sz="2000" dirty="0">
                <a:solidFill>
                  <a:schemeClr val="tx1">
                    <a:lumMod val="95000"/>
                  </a:schemeClr>
                </a:solidFill>
                <a:latin typeface="Arial" panose="020B0604020202020204" pitchFamily="34" charset="0"/>
                <a:cs typeface="Arial" panose="020B0604020202020204" pitchFamily="34" charset="0"/>
              </a:rPr>
              <a:t>435</a:t>
            </a:r>
          </a:p>
          <a:p>
            <a:pPr algn="ctr"/>
            <a:endParaRPr lang="en-US" sz="2000" b="1" dirty="0">
              <a:solidFill>
                <a:schemeClr val="tx1">
                  <a:lumMod val="95000"/>
                </a:schemeClr>
              </a:solidFill>
              <a:latin typeface="Arial" panose="020B0604020202020204" pitchFamily="34" charset="0"/>
              <a:cs typeface="Arial" panose="020B0604020202020204" pitchFamily="34" charset="0"/>
            </a:endParaRPr>
          </a:p>
          <a:p>
            <a:pPr algn="ctr"/>
            <a:r>
              <a:rPr lang="en-US" sz="2000" b="1" dirty="0">
                <a:solidFill>
                  <a:schemeClr val="tx1">
                    <a:lumMod val="95000"/>
                  </a:schemeClr>
                </a:solidFill>
                <a:latin typeface="Arial" panose="020B0604020202020204" pitchFamily="34" charset="0"/>
                <a:cs typeface="Arial" panose="020B0604020202020204" pitchFamily="34" charset="0"/>
              </a:rPr>
              <a:t> </a:t>
            </a:r>
            <a:endParaRPr lang="en-US" sz="2000" dirty="0">
              <a:solidFill>
                <a:schemeClr val="tx1">
                  <a:lumMod val="95000"/>
                </a:schemeClr>
              </a:solidFill>
              <a:latin typeface="Arial" panose="020B06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C827B16D-1808-CA0A-5C56-E1D76E956ADF}"/>
              </a:ext>
            </a:extLst>
          </p:cNvPr>
          <p:cNvPicPr>
            <a:picLocks noGrp="1" noChangeAspect="1"/>
          </p:cNvPicPr>
          <p:nvPr>
            <p:ph idx="1"/>
          </p:nvPr>
        </p:nvPicPr>
        <p:blipFill>
          <a:blip r:embed="rId3"/>
          <a:stretch>
            <a:fillRect/>
          </a:stretch>
        </p:blipFill>
        <p:spPr>
          <a:xfrm>
            <a:off x="1207008" y="1389936"/>
            <a:ext cx="5888204" cy="3436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03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FE03-0036-EF3D-A473-3EE588D39E63}"/>
              </a:ext>
            </a:extLst>
          </p:cNvPr>
          <p:cNvSpPr>
            <a:spLocks noGrp="1"/>
          </p:cNvSpPr>
          <p:nvPr>
            <p:ph type="title"/>
          </p:nvPr>
        </p:nvSpPr>
        <p:spPr>
          <a:xfrm>
            <a:off x="1133383" y="637411"/>
            <a:ext cx="8103743" cy="1050398"/>
          </a:xfrm>
        </p:spPr>
        <p:txBody>
          <a:bodyPr/>
          <a:lstStyle/>
          <a:p>
            <a:r>
              <a:rPr lang="en-US" dirty="0"/>
              <a:t>Mystic REPC Region: Service Stations</a:t>
            </a:r>
          </a:p>
        </p:txBody>
      </p:sp>
      <p:pic>
        <p:nvPicPr>
          <p:cNvPr id="7" name="Content Placeholder 6">
            <a:extLst>
              <a:ext uri="{FF2B5EF4-FFF2-40B4-BE49-F238E27FC236}">
                <a16:creationId xmlns:a16="http://schemas.microsoft.com/office/drawing/2014/main" id="{6E4BDAF9-628A-0AD0-1171-4C36C2C986D2}"/>
              </a:ext>
            </a:extLst>
          </p:cNvPr>
          <p:cNvPicPr>
            <a:picLocks noGrp="1" noChangeAspect="1"/>
          </p:cNvPicPr>
          <p:nvPr>
            <p:ph idx="1"/>
          </p:nvPr>
        </p:nvPicPr>
        <p:blipFill>
          <a:blip r:embed="rId2"/>
          <a:stretch>
            <a:fillRect/>
          </a:stretch>
        </p:blipFill>
        <p:spPr>
          <a:xfrm>
            <a:off x="1133383" y="1513751"/>
            <a:ext cx="5790378" cy="3379621"/>
          </a:xfrm>
        </p:spPr>
      </p:pic>
      <p:sp>
        <p:nvSpPr>
          <p:cNvPr id="6" name="TextBox 5">
            <a:extLst>
              <a:ext uri="{FF2B5EF4-FFF2-40B4-BE49-F238E27FC236}">
                <a16:creationId xmlns:a16="http://schemas.microsoft.com/office/drawing/2014/main" id="{5D26713C-E941-C4A7-0D7F-871E7CABE063}"/>
              </a:ext>
            </a:extLst>
          </p:cNvPr>
          <p:cNvSpPr txBox="1"/>
          <p:nvPr/>
        </p:nvSpPr>
        <p:spPr>
          <a:xfrm>
            <a:off x="6719489" y="1620267"/>
            <a:ext cx="2517637" cy="2492990"/>
          </a:xfrm>
          <a:prstGeom prst="rect">
            <a:avLst/>
          </a:prstGeom>
          <a:noFill/>
        </p:spPr>
        <p:txBody>
          <a:bodyPr wrap="square" rtlCol="0">
            <a:spAutoFit/>
          </a:bodyPr>
          <a:lstStyle/>
          <a:p>
            <a:pPr algn="ctr"/>
            <a:endParaRPr lang="en-US" sz="1800" b="1" dirty="0">
              <a:solidFill>
                <a:schemeClr val="tx1">
                  <a:lumMod val="95000"/>
                </a:schemeClr>
              </a:solidFill>
              <a:latin typeface="Lucida Grande"/>
            </a:endParaRPr>
          </a:p>
          <a:p>
            <a:pPr algn="ctr"/>
            <a:endParaRPr lang="en-US" sz="1800" b="1" dirty="0">
              <a:solidFill>
                <a:schemeClr val="tx1">
                  <a:lumMod val="95000"/>
                </a:schemeClr>
              </a:solidFill>
              <a:latin typeface="Lucida Grande"/>
            </a:endParaRPr>
          </a:p>
          <a:p>
            <a:pPr algn="ctr"/>
            <a:r>
              <a:rPr lang="en-US" sz="2000" b="1" dirty="0">
                <a:solidFill>
                  <a:schemeClr val="tx1">
                    <a:lumMod val="95000"/>
                  </a:schemeClr>
                </a:solidFill>
                <a:latin typeface="Arial" panose="020B0604020202020204" pitchFamily="34" charset="0"/>
              </a:rPr>
              <a:t>Area: </a:t>
            </a:r>
            <a:r>
              <a:rPr lang="en-US" sz="2000" dirty="0">
                <a:solidFill>
                  <a:schemeClr val="tx1">
                    <a:lumMod val="95000"/>
                  </a:schemeClr>
                </a:solidFill>
                <a:latin typeface="Arial" panose="020B0604020202020204" pitchFamily="34" charset="0"/>
              </a:rPr>
              <a:t>253 sq. Miles</a:t>
            </a:r>
            <a:br>
              <a:rPr lang="en-US" sz="2000" dirty="0">
                <a:solidFill>
                  <a:schemeClr val="tx1">
                    <a:lumMod val="95000"/>
                  </a:schemeClr>
                </a:solidFill>
                <a:latin typeface="Arial" panose="020B0604020202020204" pitchFamily="34" charset="0"/>
              </a:rPr>
            </a:br>
            <a:endParaRPr lang="en-US" sz="2000" dirty="0">
              <a:solidFill>
                <a:schemeClr val="tx1">
                  <a:lumMod val="95000"/>
                </a:schemeClr>
              </a:solidFill>
              <a:latin typeface="Arial" panose="020B0604020202020204" pitchFamily="34" charset="0"/>
            </a:endParaRPr>
          </a:p>
          <a:p>
            <a:pPr algn="ctr"/>
            <a:r>
              <a:rPr lang="en-US" sz="2000" b="1" dirty="0">
                <a:solidFill>
                  <a:schemeClr val="tx1">
                    <a:lumMod val="95000"/>
                  </a:schemeClr>
                </a:solidFill>
                <a:latin typeface="Arial" panose="020B0604020202020204" pitchFamily="34" charset="0"/>
              </a:rPr>
              <a:t>2021 Tier 2: </a:t>
            </a:r>
            <a:r>
              <a:rPr lang="en-US" sz="2000" dirty="0">
                <a:solidFill>
                  <a:schemeClr val="tx1">
                    <a:lumMod val="95000"/>
                  </a:schemeClr>
                </a:solidFill>
                <a:latin typeface="Arial" panose="020B0604020202020204" pitchFamily="34" charset="0"/>
              </a:rPr>
              <a:t>435</a:t>
            </a:r>
          </a:p>
          <a:p>
            <a:pPr algn="ctr"/>
            <a:endParaRPr lang="en-US" sz="2000" dirty="0">
              <a:solidFill>
                <a:schemeClr val="tx1">
                  <a:lumMod val="95000"/>
                </a:schemeClr>
              </a:solidFill>
              <a:latin typeface="Arial" panose="020B0604020202020204" pitchFamily="34" charset="0"/>
            </a:endParaRPr>
          </a:p>
          <a:p>
            <a:pPr algn="ctr"/>
            <a:r>
              <a:rPr lang="en-US" sz="2000" b="1" dirty="0">
                <a:solidFill>
                  <a:schemeClr val="tx1">
                    <a:lumMod val="95000"/>
                  </a:schemeClr>
                </a:solidFill>
                <a:latin typeface="Arial" panose="020B0604020202020204" pitchFamily="34" charset="0"/>
              </a:rPr>
              <a:t>Service Stations: </a:t>
            </a:r>
            <a:r>
              <a:rPr lang="en-US" sz="2000" dirty="0">
                <a:solidFill>
                  <a:schemeClr val="tx1">
                    <a:lumMod val="95000"/>
                  </a:schemeClr>
                </a:solidFill>
                <a:latin typeface="Arial" panose="020B0604020202020204" pitchFamily="34" charset="0"/>
              </a:rPr>
              <a:t>252</a:t>
            </a:r>
          </a:p>
        </p:txBody>
      </p:sp>
    </p:spTree>
    <p:extLst>
      <p:ext uri="{BB962C8B-B14F-4D97-AF65-F5344CB8AC3E}">
        <p14:creationId xmlns:p14="http://schemas.microsoft.com/office/powerpoint/2010/main" val="425404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FE03-0036-EF3D-A473-3EE588D39E63}"/>
              </a:ext>
            </a:extLst>
          </p:cNvPr>
          <p:cNvSpPr>
            <a:spLocks noGrp="1"/>
          </p:cNvSpPr>
          <p:nvPr>
            <p:ph type="title"/>
          </p:nvPr>
        </p:nvSpPr>
        <p:spPr>
          <a:xfrm>
            <a:off x="1143246" y="807351"/>
            <a:ext cx="7395677" cy="573087"/>
          </a:xfrm>
        </p:spPr>
        <p:txBody>
          <a:bodyPr/>
          <a:lstStyle/>
          <a:p>
            <a:r>
              <a:rPr lang="en-US" dirty="0"/>
              <a:t>Mystic REPC Region: Routes</a:t>
            </a:r>
          </a:p>
        </p:txBody>
      </p:sp>
      <p:sp>
        <p:nvSpPr>
          <p:cNvPr id="6" name="TextBox 5">
            <a:extLst>
              <a:ext uri="{FF2B5EF4-FFF2-40B4-BE49-F238E27FC236}">
                <a16:creationId xmlns:a16="http://schemas.microsoft.com/office/drawing/2014/main" id="{5D26713C-E941-C4A7-0D7F-871E7CABE063}"/>
              </a:ext>
            </a:extLst>
          </p:cNvPr>
          <p:cNvSpPr txBox="1"/>
          <p:nvPr/>
        </p:nvSpPr>
        <p:spPr>
          <a:xfrm>
            <a:off x="7103871" y="1389936"/>
            <a:ext cx="1897694" cy="3108543"/>
          </a:xfrm>
          <a:prstGeom prst="rect">
            <a:avLst/>
          </a:prstGeom>
          <a:noFill/>
        </p:spPr>
        <p:txBody>
          <a:bodyPr wrap="square" rtlCol="0">
            <a:spAutoFit/>
          </a:bodyPr>
          <a:lstStyle/>
          <a:p>
            <a:endParaRPr lang="en-US" sz="1800" b="1" dirty="0">
              <a:solidFill>
                <a:schemeClr val="tx1">
                  <a:lumMod val="95000"/>
                </a:schemeClr>
              </a:solidFill>
              <a:latin typeface="Lucida Grande"/>
            </a:endParaRPr>
          </a:p>
          <a:p>
            <a:endParaRPr lang="en-US" sz="2000" dirty="0">
              <a:solidFill>
                <a:schemeClr val="tx1">
                  <a:lumMod val="95000"/>
                </a:schemeClr>
              </a:solidFill>
              <a:latin typeface="Arial" panose="020B0604020202020204" pitchFamily="34" charset="0"/>
              <a:cs typeface="Arial" panose="020B0604020202020204" pitchFamily="34" charset="0"/>
            </a:endParaRPr>
          </a:p>
          <a:p>
            <a:r>
              <a:rPr lang="en-US" sz="2000" b="1" dirty="0">
                <a:solidFill>
                  <a:schemeClr val="tx1">
                    <a:lumMod val="95000"/>
                  </a:schemeClr>
                </a:solidFill>
                <a:latin typeface="Arial" panose="020B0604020202020204" pitchFamily="34" charset="0"/>
                <a:cs typeface="Arial" panose="020B0604020202020204" pitchFamily="34" charset="0"/>
              </a:rPr>
              <a:t>Area:</a:t>
            </a:r>
            <a:r>
              <a:rPr lang="en-US" sz="2000" dirty="0">
                <a:solidFill>
                  <a:schemeClr val="tx1">
                    <a:lumMod val="95000"/>
                  </a:schemeClr>
                </a:solidFill>
                <a:latin typeface="Arial" panose="020B0604020202020204" pitchFamily="34" charset="0"/>
                <a:cs typeface="Arial" panose="020B0604020202020204" pitchFamily="34" charset="0"/>
              </a:rPr>
              <a:t> 253 sq. Miles</a:t>
            </a:r>
            <a:br>
              <a:rPr lang="en-US" sz="2000" dirty="0">
                <a:solidFill>
                  <a:schemeClr val="tx1">
                    <a:lumMod val="95000"/>
                  </a:schemeClr>
                </a:solidFill>
                <a:latin typeface="Arial" panose="020B0604020202020204" pitchFamily="34" charset="0"/>
                <a:cs typeface="Arial" panose="020B0604020202020204" pitchFamily="34" charset="0"/>
              </a:rPr>
            </a:br>
            <a:endParaRPr lang="en-US" sz="2000" dirty="0">
              <a:solidFill>
                <a:schemeClr val="tx1">
                  <a:lumMod val="95000"/>
                </a:schemeClr>
              </a:solidFill>
              <a:latin typeface="Arial" panose="020B0604020202020204" pitchFamily="34" charset="0"/>
              <a:cs typeface="Arial" panose="020B0604020202020204" pitchFamily="34" charset="0"/>
            </a:endParaRPr>
          </a:p>
          <a:p>
            <a:r>
              <a:rPr lang="en-US" sz="2000" b="1" dirty="0">
                <a:solidFill>
                  <a:schemeClr val="tx1">
                    <a:lumMod val="95000"/>
                  </a:schemeClr>
                </a:solidFill>
                <a:latin typeface="Arial" panose="020B0604020202020204" pitchFamily="34" charset="0"/>
                <a:cs typeface="Arial" panose="020B0604020202020204" pitchFamily="34" charset="0"/>
              </a:rPr>
              <a:t>Routes: </a:t>
            </a:r>
            <a:r>
              <a:rPr lang="en-US" sz="2000" dirty="0">
                <a:latin typeface="Arial" panose="020B0604020202020204" pitchFamily="34" charset="0"/>
                <a:cs typeface="Arial" panose="020B0604020202020204" pitchFamily="34" charset="0"/>
              </a:rPr>
              <a:t>4655 miles of reported travel routes</a:t>
            </a:r>
          </a:p>
          <a:p>
            <a:endParaRPr lang="en-US" sz="1800" dirty="0">
              <a:solidFill>
                <a:schemeClr val="tx1">
                  <a:lumMod val="95000"/>
                </a:schemeClr>
              </a:solidFill>
            </a:endParaRPr>
          </a:p>
        </p:txBody>
      </p:sp>
      <p:pic>
        <p:nvPicPr>
          <p:cNvPr id="10" name="Content Placeholder 9">
            <a:extLst>
              <a:ext uri="{FF2B5EF4-FFF2-40B4-BE49-F238E27FC236}">
                <a16:creationId xmlns:a16="http://schemas.microsoft.com/office/drawing/2014/main" id="{F5B5CFE0-E885-548F-95FB-05CE9B5A447A}"/>
              </a:ext>
            </a:extLst>
          </p:cNvPr>
          <p:cNvPicPr>
            <a:picLocks noGrp="1" noChangeAspect="1"/>
          </p:cNvPicPr>
          <p:nvPr>
            <p:ph idx="1"/>
          </p:nvPr>
        </p:nvPicPr>
        <p:blipFill>
          <a:blip r:embed="rId3"/>
          <a:stretch>
            <a:fillRect/>
          </a:stretch>
        </p:blipFill>
        <p:spPr>
          <a:xfrm>
            <a:off x="1143246" y="1399433"/>
            <a:ext cx="5785188" cy="31085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343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A886-6BD1-45B6-E4E7-2CD43C680599}"/>
              </a:ext>
            </a:extLst>
          </p:cNvPr>
          <p:cNvSpPr>
            <a:spLocks noGrp="1"/>
          </p:cNvSpPr>
          <p:nvPr>
            <p:ph type="title"/>
          </p:nvPr>
        </p:nvSpPr>
        <p:spPr>
          <a:xfrm>
            <a:off x="1330793" y="822644"/>
            <a:ext cx="7395677" cy="573087"/>
          </a:xfrm>
        </p:spPr>
        <p:txBody>
          <a:bodyPr/>
          <a:lstStyle/>
          <a:p>
            <a:r>
              <a:rPr lang="en-US" dirty="0"/>
              <a:t>NFPA 704 &amp; Route Color Designations</a:t>
            </a:r>
          </a:p>
        </p:txBody>
      </p:sp>
      <p:pic>
        <p:nvPicPr>
          <p:cNvPr id="4" name="Content Placeholder 3">
            <a:extLst>
              <a:ext uri="{FF2B5EF4-FFF2-40B4-BE49-F238E27FC236}">
                <a16:creationId xmlns:a16="http://schemas.microsoft.com/office/drawing/2014/main" id="{AD400B95-D21A-B779-C8F1-64B314DA2001}"/>
              </a:ext>
            </a:extLst>
          </p:cNvPr>
          <p:cNvPicPr>
            <a:picLocks noGrp="1" noChangeAspect="1"/>
          </p:cNvPicPr>
          <p:nvPr>
            <p:ph idx="1"/>
          </p:nvPr>
        </p:nvPicPr>
        <p:blipFill>
          <a:blip r:embed="rId3"/>
          <a:stretch>
            <a:fillRect/>
          </a:stretch>
        </p:blipFill>
        <p:spPr>
          <a:xfrm>
            <a:off x="1330793" y="1445092"/>
            <a:ext cx="3241207" cy="3241207"/>
          </a:xfrm>
          <a:prstGeom prst="rect">
            <a:avLst/>
          </a:prstGeom>
        </p:spPr>
      </p:pic>
      <p:sp>
        <p:nvSpPr>
          <p:cNvPr id="5" name="TextBox 4">
            <a:extLst>
              <a:ext uri="{FF2B5EF4-FFF2-40B4-BE49-F238E27FC236}">
                <a16:creationId xmlns:a16="http://schemas.microsoft.com/office/drawing/2014/main" id="{83B6B09E-475E-AAA6-D857-3E58B386636F}"/>
              </a:ext>
            </a:extLst>
          </p:cNvPr>
          <p:cNvSpPr txBox="1"/>
          <p:nvPr/>
        </p:nvSpPr>
        <p:spPr>
          <a:xfrm>
            <a:off x="5264726" y="1326031"/>
            <a:ext cx="3560619" cy="3693319"/>
          </a:xfrm>
          <a:prstGeom prst="rect">
            <a:avLst/>
          </a:prstGeom>
          <a:noFill/>
        </p:spPr>
        <p:txBody>
          <a:bodyPr wrap="square" rtlCol="0">
            <a:spAutoFit/>
          </a:bodyPr>
          <a:lstStyle/>
          <a:p>
            <a:r>
              <a:rPr lang="en-US" sz="1800" dirty="0">
                <a:highlight>
                  <a:srgbClr val="000080"/>
                </a:highlight>
                <a:latin typeface="Arial" panose="020B0604020202020204" pitchFamily="34" charset="0"/>
                <a:cs typeface="Arial" panose="020B0604020202020204" pitchFamily="34" charset="0"/>
              </a:rPr>
              <a:t>BLUE</a:t>
            </a:r>
            <a:r>
              <a:rPr lang="en-US" sz="1800" dirty="0">
                <a:latin typeface="Arial" panose="020B0604020202020204" pitchFamily="34" charset="0"/>
                <a:cs typeface="Arial" panose="020B0604020202020204" pitchFamily="34" charset="0"/>
              </a:rPr>
              <a:t>: TOXICITY</a:t>
            </a:r>
          </a:p>
          <a:p>
            <a:endParaRPr lang="en-US" sz="1800" dirty="0">
              <a:latin typeface="Arial" panose="020B0604020202020204" pitchFamily="34" charset="0"/>
              <a:cs typeface="Arial" panose="020B0604020202020204" pitchFamily="34" charset="0"/>
            </a:endParaRPr>
          </a:p>
          <a:p>
            <a:r>
              <a:rPr lang="en-US" sz="1800" dirty="0">
                <a:highlight>
                  <a:srgbClr val="FF0000"/>
                </a:highlight>
                <a:latin typeface="Arial" panose="020B0604020202020204" pitchFamily="34" charset="0"/>
                <a:cs typeface="Arial" panose="020B0604020202020204" pitchFamily="34" charset="0"/>
              </a:rPr>
              <a:t>RED: </a:t>
            </a:r>
            <a:r>
              <a:rPr lang="en-US" sz="1800" dirty="0">
                <a:latin typeface="Arial" panose="020B0604020202020204" pitchFamily="34" charset="0"/>
                <a:cs typeface="Arial" panose="020B0604020202020204" pitchFamily="34" charset="0"/>
              </a:rPr>
              <a:t>FLAMMABILITY</a:t>
            </a:r>
          </a:p>
          <a:p>
            <a:endParaRPr lang="en-US" sz="1800" dirty="0">
              <a:latin typeface="Arial" panose="020B0604020202020204" pitchFamily="34" charset="0"/>
              <a:cs typeface="Arial" panose="020B0604020202020204" pitchFamily="34" charset="0"/>
            </a:endParaRPr>
          </a:p>
          <a:p>
            <a:r>
              <a:rPr lang="en-US" sz="1800" dirty="0">
                <a:highlight>
                  <a:srgbClr val="FFFF00"/>
                </a:highlight>
                <a:latin typeface="Arial" panose="020B0604020202020204" pitchFamily="34" charset="0"/>
                <a:cs typeface="Arial" panose="020B0604020202020204" pitchFamily="34" charset="0"/>
              </a:rPr>
              <a:t>YELLOW: </a:t>
            </a:r>
            <a:r>
              <a:rPr lang="en-US" sz="1800" dirty="0">
                <a:latin typeface="Arial" panose="020B0604020202020204" pitchFamily="34" charset="0"/>
                <a:cs typeface="Arial" panose="020B0604020202020204" pitchFamily="34" charset="0"/>
              </a:rPr>
              <a:t>REACTIVITY</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WHITE: CORROSIVE</a:t>
            </a:r>
          </a:p>
          <a:p>
            <a:endParaRPr lang="en-US" sz="1800" dirty="0">
              <a:latin typeface="Arial" panose="020B0604020202020204" pitchFamily="34" charset="0"/>
              <a:cs typeface="Arial" panose="020B0604020202020204" pitchFamily="34" charset="0"/>
            </a:endParaRPr>
          </a:p>
          <a:p>
            <a:r>
              <a:rPr lang="en-US" sz="1800" dirty="0">
                <a:highlight>
                  <a:srgbClr val="800080"/>
                </a:highlight>
                <a:latin typeface="Arial" panose="020B0604020202020204" pitchFamily="34" charset="0"/>
                <a:cs typeface="Arial" panose="020B0604020202020204" pitchFamily="34" charset="0"/>
              </a:rPr>
              <a:t>PURPLE: </a:t>
            </a:r>
            <a:r>
              <a:rPr lang="en-US" sz="1800" dirty="0">
                <a:latin typeface="Arial" panose="020B0604020202020204" pitchFamily="34" charset="0"/>
                <a:cs typeface="Arial" panose="020B0604020202020204" pitchFamily="34" charset="0"/>
              </a:rPr>
              <a:t>COMBINATION BLUE/RED</a:t>
            </a:r>
          </a:p>
          <a:p>
            <a:endParaRPr lang="en-US" sz="1800" dirty="0">
              <a:latin typeface="Arial" panose="020B0604020202020204" pitchFamily="34" charset="0"/>
              <a:cs typeface="Arial" panose="020B0604020202020204" pitchFamily="34" charset="0"/>
            </a:endParaRPr>
          </a:p>
          <a:p>
            <a:r>
              <a:rPr lang="en-US" sz="1800" dirty="0">
                <a:highlight>
                  <a:srgbClr val="00FF00"/>
                </a:highlight>
                <a:latin typeface="Arial" panose="020B0604020202020204" pitchFamily="34" charset="0"/>
                <a:cs typeface="Arial" panose="020B0604020202020204" pitchFamily="34" charset="0"/>
              </a:rPr>
              <a:t>GREEN: </a:t>
            </a:r>
            <a:r>
              <a:rPr lang="en-US" sz="1800" dirty="0">
                <a:latin typeface="Arial" panose="020B0604020202020204" pitchFamily="34" charset="0"/>
                <a:cs typeface="Arial" panose="020B0604020202020204" pitchFamily="34" charset="0"/>
              </a:rPr>
              <a:t>COMBINATION BLUE/YELLOW</a:t>
            </a:r>
          </a:p>
        </p:txBody>
      </p:sp>
    </p:spTree>
    <p:extLst>
      <p:ext uri="{BB962C8B-B14F-4D97-AF65-F5344CB8AC3E}">
        <p14:creationId xmlns:p14="http://schemas.microsoft.com/office/powerpoint/2010/main" val="141112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C1AF-0C49-98DF-B40B-FDA028B1B29C}"/>
              </a:ext>
            </a:extLst>
          </p:cNvPr>
          <p:cNvSpPr>
            <a:spLocks noGrp="1"/>
          </p:cNvSpPr>
          <p:nvPr>
            <p:ph type="title"/>
          </p:nvPr>
        </p:nvSpPr>
        <p:spPr>
          <a:xfrm>
            <a:off x="1101004" y="825170"/>
            <a:ext cx="7395677" cy="573087"/>
          </a:xfrm>
        </p:spPr>
        <p:txBody>
          <a:bodyPr/>
          <a:lstStyle/>
          <a:p>
            <a:r>
              <a:rPr lang="en-US" dirty="0"/>
              <a:t>Ammonia in the Region</a:t>
            </a:r>
          </a:p>
        </p:txBody>
      </p:sp>
      <p:pic>
        <p:nvPicPr>
          <p:cNvPr id="5" name="Content Placeholder 4">
            <a:extLst>
              <a:ext uri="{FF2B5EF4-FFF2-40B4-BE49-F238E27FC236}">
                <a16:creationId xmlns:a16="http://schemas.microsoft.com/office/drawing/2014/main" id="{B4E0717B-13C1-731E-2BBA-938E825D1B92}"/>
              </a:ext>
            </a:extLst>
          </p:cNvPr>
          <p:cNvPicPr>
            <a:picLocks noGrp="1" noChangeAspect="1"/>
          </p:cNvPicPr>
          <p:nvPr>
            <p:ph idx="1"/>
          </p:nvPr>
        </p:nvPicPr>
        <p:blipFill>
          <a:blip r:embed="rId3"/>
          <a:stretch>
            <a:fillRect/>
          </a:stretch>
        </p:blipFill>
        <p:spPr>
          <a:xfrm>
            <a:off x="1248712" y="1266639"/>
            <a:ext cx="5900233" cy="3443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66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C0D6-29CF-AF39-ADFD-2C91E4C377E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302EA7F1-FBA6-350D-439D-ECDC5D7A1DD3}"/>
              </a:ext>
            </a:extLst>
          </p:cNvPr>
          <p:cNvPicPr>
            <a:picLocks noGrp="1" noChangeAspect="1"/>
          </p:cNvPicPr>
          <p:nvPr>
            <p:ph idx="1"/>
          </p:nvPr>
        </p:nvPicPr>
        <p:blipFill>
          <a:blip r:embed="rId3"/>
          <a:stretch>
            <a:fillRect/>
          </a:stretch>
        </p:blipFill>
        <p:spPr>
          <a:xfrm>
            <a:off x="1233055" y="913271"/>
            <a:ext cx="6982690" cy="3996825"/>
          </a:xfrm>
          <a:prstGeom prst="rect">
            <a:avLst/>
          </a:prstGeom>
        </p:spPr>
      </p:pic>
    </p:spTree>
    <p:extLst>
      <p:ext uri="{BB962C8B-B14F-4D97-AF65-F5344CB8AC3E}">
        <p14:creationId xmlns:p14="http://schemas.microsoft.com/office/powerpoint/2010/main" val="89356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5EA2A8-DFDB-2839-5EA3-3DE517029AEE}"/>
              </a:ext>
            </a:extLst>
          </p:cNvPr>
          <p:cNvPicPr>
            <a:picLocks noChangeAspect="1"/>
          </p:cNvPicPr>
          <p:nvPr/>
        </p:nvPicPr>
        <p:blipFill>
          <a:blip r:embed="rId3"/>
          <a:stretch>
            <a:fillRect/>
          </a:stretch>
        </p:blipFill>
        <p:spPr>
          <a:xfrm>
            <a:off x="2486891" y="937402"/>
            <a:ext cx="5024298" cy="3971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673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98BFB06-1F47-EFD9-3141-4C5A3C895851}"/>
              </a:ext>
            </a:extLst>
          </p:cNvPr>
          <p:cNvPicPr>
            <a:picLocks noGrp="1" noChangeAspect="1"/>
          </p:cNvPicPr>
          <p:nvPr>
            <p:ph idx="1"/>
          </p:nvPr>
        </p:nvPicPr>
        <p:blipFill>
          <a:blip r:embed="rId3"/>
          <a:stretch>
            <a:fillRect/>
          </a:stretch>
        </p:blipFill>
        <p:spPr>
          <a:xfrm>
            <a:off x="1519724" y="959675"/>
            <a:ext cx="7395677" cy="4033513"/>
          </a:xfrm>
        </p:spPr>
      </p:pic>
      <p:sp>
        <p:nvSpPr>
          <p:cNvPr id="8" name="Rectangle 7">
            <a:extLst>
              <a:ext uri="{FF2B5EF4-FFF2-40B4-BE49-F238E27FC236}">
                <a16:creationId xmlns:a16="http://schemas.microsoft.com/office/drawing/2014/main" id="{3E6573E3-3E36-20F9-15FA-0F8D65BDA593}"/>
              </a:ext>
            </a:extLst>
          </p:cNvPr>
          <p:cNvSpPr/>
          <p:nvPr/>
        </p:nvSpPr>
        <p:spPr>
          <a:xfrm>
            <a:off x="7065818" y="2251365"/>
            <a:ext cx="1794164" cy="912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1118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FB6D-25BF-067D-FFAB-32F015A015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2C442B-C143-E6BD-1F43-A65A7D8A028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FFE3CE3-1C02-CE20-FA05-B4F4F0BC4FED}"/>
              </a:ext>
            </a:extLst>
          </p:cNvPr>
          <p:cNvPicPr>
            <a:picLocks noChangeAspect="1"/>
          </p:cNvPicPr>
          <p:nvPr/>
        </p:nvPicPr>
        <p:blipFill>
          <a:blip r:embed="rId3"/>
          <a:stretch>
            <a:fillRect/>
          </a:stretch>
        </p:blipFill>
        <p:spPr>
          <a:xfrm>
            <a:off x="1281791" y="941614"/>
            <a:ext cx="6670946" cy="3893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5735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957A93-024A-C14C-85AF-07F640001E4F}"/>
              </a:ext>
            </a:extLst>
          </p:cNvPr>
          <p:cNvSpPr>
            <a:spLocks noGrp="1"/>
          </p:cNvSpPr>
          <p:nvPr>
            <p:ph type="title"/>
          </p:nvPr>
        </p:nvSpPr>
        <p:spPr>
          <a:xfrm>
            <a:off x="283581" y="950733"/>
            <a:ext cx="3928201" cy="521621"/>
          </a:xfrm>
        </p:spPr>
        <p:txBody>
          <a:bodyPr>
            <a:normAutofit/>
          </a:bodyPr>
          <a:lstStyle/>
          <a:p>
            <a:r>
              <a:rPr lang="en-US" sz="2000" dirty="0"/>
              <a:t>Transportation: Rail Scenario</a:t>
            </a:r>
          </a:p>
        </p:txBody>
      </p:sp>
      <p:sp>
        <p:nvSpPr>
          <p:cNvPr id="8" name="Text Placeholder 7">
            <a:extLst>
              <a:ext uri="{FF2B5EF4-FFF2-40B4-BE49-F238E27FC236}">
                <a16:creationId xmlns:a16="http://schemas.microsoft.com/office/drawing/2014/main" id="{7C68D64B-BCFE-B641-ADE5-282370FFD862}"/>
              </a:ext>
            </a:extLst>
          </p:cNvPr>
          <p:cNvSpPr>
            <a:spLocks noGrp="1"/>
          </p:cNvSpPr>
          <p:nvPr>
            <p:ph type="body" sz="half" idx="2"/>
          </p:nvPr>
        </p:nvSpPr>
        <p:spPr>
          <a:xfrm>
            <a:off x="340778" y="2249300"/>
            <a:ext cx="3928201" cy="1057185"/>
          </a:xfrm>
        </p:spPr>
        <p:txBody>
          <a:bodyPr/>
          <a:lstStyle/>
          <a:p>
            <a:r>
              <a:rPr lang="en-US" sz="2000" dirty="0"/>
              <a:t>Planning</a:t>
            </a:r>
          </a:p>
          <a:p>
            <a:r>
              <a:rPr lang="en-US" sz="2000" dirty="0"/>
              <a:t>First Response</a:t>
            </a:r>
          </a:p>
          <a:p>
            <a:r>
              <a:rPr lang="en-US" sz="2000" dirty="0"/>
              <a:t>Emergency Management</a:t>
            </a:r>
          </a:p>
          <a:p>
            <a:endParaRPr lang="en-US" dirty="0"/>
          </a:p>
        </p:txBody>
      </p:sp>
      <p:pic>
        <p:nvPicPr>
          <p:cNvPr id="7" name="Content Placeholder 6">
            <a:extLst>
              <a:ext uri="{FF2B5EF4-FFF2-40B4-BE49-F238E27FC236}">
                <a16:creationId xmlns:a16="http://schemas.microsoft.com/office/drawing/2014/main" id="{B3ECB43E-8828-9DFE-0918-1553EA5F59CF}"/>
              </a:ext>
            </a:extLst>
          </p:cNvPr>
          <p:cNvPicPr>
            <a:picLocks noGrp="1" noChangeAspect="1"/>
          </p:cNvPicPr>
          <p:nvPr>
            <p:ph idx="1"/>
          </p:nvPr>
        </p:nvPicPr>
        <p:blipFill>
          <a:blip r:embed="rId3"/>
          <a:stretch>
            <a:fillRect/>
          </a:stretch>
        </p:blipFill>
        <p:spPr>
          <a:xfrm>
            <a:off x="3962400" y="1472354"/>
            <a:ext cx="5122006" cy="2810700"/>
          </a:xfrm>
          <a:prstGeom prst="rect">
            <a:avLst/>
          </a:prstGeom>
        </p:spPr>
      </p:pic>
    </p:spTree>
    <p:extLst>
      <p:ext uri="{BB962C8B-B14F-4D97-AF65-F5344CB8AC3E}">
        <p14:creationId xmlns:p14="http://schemas.microsoft.com/office/powerpoint/2010/main" val="134058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F2D0-A3ED-A973-4F69-DA38C0D47B38}"/>
              </a:ext>
            </a:extLst>
          </p:cNvPr>
          <p:cNvSpPr>
            <a:spLocks noGrp="1"/>
          </p:cNvSpPr>
          <p:nvPr>
            <p:ph type="title"/>
          </p:nvPr>
        </p:nvSpPr>
        <p:spPr>
          <a:xfrm>
            <a:off x="714531" y="831782"/>
            <a:ext cx="7377015" cy="715962"/>
          </a:xfrm>
        </p:spPr>
        <p:txBody>
          <a:bodyPr/>
          <a:lstStyle/>
          <a:p>
            <a:pPr algn="ctr"/>
            <a:r>
              <a:rPr lang="en-US" dirty="0" err="1"/>
              <a:t>CAMEOfm</a:t>
            </a:r>
            <a:r>
              <a:rPr lang="en-US" dirty="0"/>
              <a:t> Database: to confirm the location of the Incident</a:t>
            </a:r>
          </a:p>
        </p:txBody>
      </p:sp>
      <p:sp>
        <p:nvSpPr>
          <p:cNvPr id="4" name="Content Placeholder 3">
            <a:extLst>
              <a:ext uri="{FF2B5EF4-FFF2-40B4-BE49-F238E27FC236}">
                <a16:creationId xmlns:a16="http://schemas.microsoft.com/office/drawing/2014/main" id="{DF7E285C-5DC7-5BBC-DE9B-F450AE10C0F1}"/>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E75B079A-A43D-1942-9863-A96E2BF89ABF}"/>
              </a:ext>
            </a:extLst>
          </p:cNvPr>
          <p:cNvPicPr>
            <a:picLocks noChangeAspect="1"/>
          </p:cNvPicPr>
          <p:nvPr/>
        </p:nvPicPr>
        <p:blipFill>
          <a:blip r:embed="rId3"/>
          <a:stretch>
            <a:fillRect/>
          </a:stretch>
        </p:blipFill>
        <p:spPr>
          <a:xfrm>
            <a:off x="135467" y="1436678"/>
            <a:ext cx="9144000" cy="3263566"/>
          </a:xfrm>
          <a:prstGeom prst="rect">
            <a:avLst/>
          </a:prstGeom>
        </p:spPr>
      </p:pic>
    </p:spTree>
    <p:extLst>
      <p:ext uri="{BB962C8B-B14F-4D97-AF65-F5344CB8AC3E}">
        <p14:creationId xmlns:p14="http://schemas.microsoft.com/office/powerpoint/2010/main" val="3086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F2D0-A3ED-A973-4F69-DA38C0D47B38}"/>
              </a:ext>
            </a:extLst>
          </p:cNvPr>
          <p:cNvSpPr>
            <a:spLocks noGrp="1"/>
          </p:cNvSpPr>
          <p:nvPr>
            <p:ph type="title"/>
          </p:nvPr>
        </p:nvSpPr>
        <p:spPr>
          <a:xfrm>
            <a:off x="714531" y="831782"/>
            <a:ext cx="7377015" cy="715962"/>
          </a:xfrm>
        </p:spPr>
        <p:txBody>
          <a:bodyPr/>
          <a:lstStyle/>
          <a:p>
            <a:pPr algn="ctr"/>
            <a:r>
              <a:rPr lang="en-US" dirty="0"/>
              <a:t>CAMEO DM Database: Routes Module</a:t>
            </a:r>
          </a:p>
        </p:txBody>
      </p:sp>
      <p:pic>
        <p:nvPicPr>
          <p:cNvPr id="6" name="Content Placeholder 5">
            <a:extLst>
              <a:ext uri="{FF2B5EF4-FFF2-40B4-BE49-F238E27FC236}">
                <a16:creationId xmlns:a16="http://schemas.microsoft.com/office/drawing/2014/main" id="{B5C08CC9-EB0F-0E7F-4B18-F590136B0C12}"/>
              </a:ext>
            </a:extLst>
          </p:cNvPr>
          <p:cNvPicPr>
            <a:picLocks noGrp="1" noChangeAspect="1"/>
          </p:cNvPicPr>
          <p:nvPr>
            <p:ph sz="half" idx="1"/>
          </p:nvPr>
        </p:nvPicPr>
        <p:blipFill>
          <a:blip r:embed="rId3"/>
          <a:stretch>
            <a:fillRect/>
          </a:stretch>
        </p:blipFill>
        <p:spPr>
          <a:xfrm>
            <a:off x="435927" y="1429980"/>
            <a:ext cx="3569152" cy="2490856"/>
          </a:xfrm>
        </p:spPr>
      </p:pic>
      <p:pic>
        <p:nvPicPr>
          <p:cNvPr id="7" name="Picture 6">
            <a:extLst>
              <a:ext uri="{FF2B5EF4-FFF2-40B4-BE49-F238E27FC236}">
                <a16:creationId xmlns:a16="http://schemas.microsoft.com/office/drawing/2014/main" id="{C0D66D7A-6F66-08E4-C7B1-1623DAD1C904}"/>
              </a:ext>
            </a:extLst>
          </p:cNvPr>
          <p:cNvPicPr>
            <a:picLocks noChangeAspect="1"/>
          </p:cNvPicPr>
          <p:nvPr/>
        </p:nvPicPr>
        <p:blipFill>
          <a:blip r:embed="rId4"/>
          <a:stretch>
            <a:fillRect/>
          </a:stretch>
        </p:blipFill>
        <p:spPr>
          <a:xfrm>
            <a:off x="3140489" y="2105391"/>
            <a:ext cx="5004962" cy="2812974"/>
          </a:xfrm>
          <a:prstGeom prst="rect">
            <a:avLst/>
          </a:prstGeom>
        </p:spPr>
      </p:pic>
    </p:spTree>
    <p:extLst>
      <p:ext uri="{BB962C8B-B14F-4D97-AF65-F5344CB8AC3E}">
        <p14:creationId xmlns:p14="http://schemas.microsoft.com/office/powerpoint/2010/main" val="763707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575986" y="727874"/>
            <a:ext cx="7377015" cy="715962"/>
          </a:xfrm>
        </p:spPr>
        <p:txBody>
          <a:bodyPr/>
          <a:lstStyle/>
          <a:p>
            <a:pPr algn="ctr"/>
            <a:r>
              <a:rPr lang="en-US" dirty="0"/>
              <a:t>Aerial View of the Incident</a:t>
            </a:r>
          </a:p>
        </p:txBody>
      </p:sp>
      <p:pic>
        <p:nvPicPr>
          <p:cNvPr id="7" name="Content Placeholder 6">
            <a:extLst>
              <a:ext uri="{FF2B5EF4-FFF2-40B4-BE49-F238E27FC236}">
                <a16:creationId xmlns:a16="http://schemas.microsoft.com/office/drawing/2014/main" id="{F9B87265-5FE9-2BF7-781A-6B5EC230AB7D}"/>
              </a:ext>
            </a:extLst>
          </p:cNvPr>
          <p:cNvPicPr>
            <a:picLocks noGrp="1" noChangeAspect="1"/>
          </p:cNvPicPr>
          <p:nvPr>
            <p:ph sz="half" idx="1"/>
          </p:nvPr>
        </p:nvPicPr>
        <p:blipFill>
          <a:blip r:embed="rId3"/>
          <a:stretch>
            <a:fillRect/>
          </a:stretch>
        </p:blipFill>
        <p:spPr>
          <a:xfrm>
            <a:off x="1190999" y="1267066"/>
            <a:ext cx="6636039" cy="3638351"/>
          </a:xfrm>
          <a:prstGeom prst="rect">
            <a:avLst/>
          </a:prstGeom>
        </p:spPr>
      </p:pic>
    </p:spTree>
    <p:extLst>
      <p:ext uri="{BB962C8B-B14F-4D97-AF65-F5344CB8AC3E}">
        <p14:creationId xmlns:p14="http://schemas.microsoft.com/office/powerpoint/2010/main" val="69843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773B8-1153-02E9-59B7-E5FA4E400829}"/>
              </a:ext>
            </a:extLst>
          </p:cNvPr>
          <p:cNvSpPr>
            <a:spLocks noGrp="1"/>
          </p:cNvSpPr>
          <p:nvPr>
            <p:ph type="title"/>
          </p:nvPr>
        </p:nvSpPr>
        <p:spPr>
          <a:xfrm>
            <a:off x="492859" y="797150"/>
            <a:ext cx="7377015" cy="715962"/>
          </a:xfrm>
        </p:spPr>
        <p:txBody>
          <a:bodyPr/>
          <a:lstStyle/>
          <a:p>
            <a:pPr algn="ctr"/>
            <a:r>
              <a:rPr lang="en-US" dirty="0"/>
              <a:t>The Outcome</a:t>
            </a:r>
          </a:p>
        </p:txBody>
      </p:sp>
      <p:sp>
        <p:nvSpPr>
          <p:cNvPr id="3" name="Content Placeholder 2">
            <a:extLst>
              <a:ext uri="{FF2B5EF4-FFF2-40B4-BE49-F238E27FC236}">
                <a16:creationId xmlns:a16="http://schemas.microsoft.com/office/drawing/2014/main" id="{2F5C52B9-6F1B-DD67-36D2-30F2FA8416F3}"/>
              </a:ext>
            </a:extLst>
          </p:cNvPr>
          <p:cNvSpPr>
            <a:spLocks noGrp="1"/>
          </p:cNvSpPr>
          <p:nvPr>
            <p:ph sz="half" idx="1"/>
          </p:nvPr>
        </p:nvSpPr>
        <p:spPr>
          <a:xfrm>
            <a:off x="516592" y="1379116"/>
            <a:ext cx="8387921" cy="3192883"/>
          </a:xfrm>
        </p:spPr>
        <p:txBody>
          <a:bodyPr>
            <a:normAutofit/>
          </a:bodyPr>
          <a:lstStyle/>
          <a:p>
            <a:r>
              <a:rPr lang="en-US" sz="2000" dirty="0"/>
              <a:t>Ability to identify &amp; locate trains in the event of an incident.</a:t>
            </a:r>
          </a:p>
          <a:p>
            <a:r>
              <a:rPr lang="en-US" sz="2000" dirty="0"/>
              <a:t>Assets can be located through mapping software by</a:t>
            </a:r>
            <a:br>
              <a:rPr lang="en-US" sz="2000" dirty="0"/>
            </a:br>
            <a:r>
              <a:rPr lang="en-US" sz="2000" dirty="0"/>
              <a:t>latitude &amp; longitude coordinates OR the US National Grid</a:t>
            </a:r>
          </a:p>
          <a:p>
            <a:r>
              <a:rPr lang="en-US" sz="2000" dirty="0"/>
              <a:t>Resources can be directed towards these assets or provide protective actions for them through access points along the tracks.</a:t>
            </a:r>
            <a:br>
              <a:rPr lang="en-US" sz="2000" dirty="0"/>
            </a:br>
            <a:endParaRPr lang="en-US" sz="2000" dirty="0"/>
          </a:p>
          <a:p>
            <a:pPr lvl="1"/>
            <a:r>
              <a:rPr lang="en-US" sz="2000" dirty="0"/>
              <a:t>i.e. Safely evacuating passengers and removing from the scene to another rail station, Hazmat situations</a:t>
            </a:r>
          </a:p>
          <a:p>
            <a:pPr lvl="1"/>
            <a:r>
              <a:rPr lang="en-US" sz="2000" dirty="0"/>
              <a:t>Hazardous Material Inventories: 90% of the work has been completed</a:t>
            </a:r>
            <a:endParaRPr lang="en-US" dirty="0"/>
          </a:p>
        </p:txBody>
      </p:sp>
    </p:spTree>
    <p:extLst>
      <p:ext uri="{BB962C8B-B14F-4D97-AF65-F5344CB8AC3E}">
        <p14:creationId xmlns:p14="http://schemas.microsoft.com/office/powerpoint/2010/main" val="228448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Hazardous Material Commodity Flow</a:t>
            </a:r>
          </a:p>
        </p:txBody>
      </p:sp>
      <p:pic>
        <p:nvPicPr>
          <p:cNvPr id="6" name="Content Placeholder 5">
            <a:extLst>
              <a:ext uri="{FF2B5EF4-FFF2-40B4-BE49-F238E27FC236}">
                <a16:creationId xmlns:a16="http://schemas.microsoft.com/office/drawing/2014/main" id="{1CFEE694-FF6B-7367-E991-BAEC6B5C288C}"/>
              </a:ext>
            </a:extLst>
          </p:cNvPr>
          <p:cNvPicPr>
            <a:picLocks noGrp="1" noChangeAspect="1"/>
          </p:cNvPicPr>
          <p:nvPr>
            <p:ph sz="half" idx="1"/>
          </p:nvPr>
        </p:nvPicPr>
        <p:blipFill>
          <a:blip r:embed="rId3"/>
          <a:stretch>
            <a:fillRect/>
          </a:stretch>
        </p:blipFill>
        <p:spPr>
          <a:xfrm>
            <a:off x="1232179" y="1255059"/>
            <a:ext cx="6679640" cy="3662555"/>
          </a:xfrm>
          <a:prstGeom prst="rect">
            <a:avLst/>
          </a:prstGeom>
        </p:spPr>
      </p:pic>
    </p:spTree>
    <p:extLst>
      <p:ext uri="{BB962C8B-B14F-4D97-AF65-F5344CB8AC3E}">
        <p14:creationId xmlns:p14="http://schemas.microsoft.com/office/powerpoint/2010/main" val="236282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Route Record: Rail</a:t>
            </a:r>
          </a:p>
        </p:txBody>
      </p:sp>
      <p:pic>
        <p:nvPicPr>
          <p:cNvPr id="7" name="Content Placeholder 6">
            <a:extLst>
              <a:ext uri="{FF2B5EF4-FFF2-40B4-BE49-F238E27FC236}">
                <a16:creationId xmlns:a16="http://schemas.microsoft.com/office/drawing/2014/main" id="{42C652F9-DA4F-38E6-92CD-C7B86B220609}"/>
              </a:ext>
            </a:extLst>
          </p:cNvPr>
          <p:cNvPicPr>
            <a:picLocks noGrp="1" noChangeAspect="1"/>
          </p:cNvPicPr>
          <p:nvPr>
            <p:ph sz="half" idx="1"/>
          </p:nvPr>
        </p:nvPicPr>
        <p:blipFill>
          <a:blip r:embed="rId3"/>
          <a:stretch>
            <a:fillRect/>
          </a:stretch>
        </p:blipFill>
        <p:spPr>
          <a:xfrm>
            <a:off x="763816" y="1227138"/>
            <a:ext cx="3718583" cy="3231579"/>
          </a:xfrm>
        </p:spPr>
      </p:pic>
      <p:pic>
        <p:nvPicPr>
          <p:cNvPr id="9" name="Picture 8">
            <a:extLst>
              <a:ext uri="{FF2B5EF4-FFF2-40B4-BE49-F238E27FC236}">
                <a16:creationId xmlns:a16="http://schemas.microsoft.com/office/drawing/2014/main" id="{C85DC358-487C-FBF3-135B-7DA3B48C094A}"/>
              </a:ext>
            </a:extLst>
          </p:cNvPr>
          <p:cNvPicPr>
            <a:picLocks noChangeAspect="1"/>
          </p:cNvPicPr>
          <p:nvPr/>
        </p:nvPicPr>
        <p:blipFill>
          <a:blip r:embed="rId4"/>
          <a:stretch>
            <a:fillRect/>
          </a:stretch>
        </p:blipFill>
        <p:spPr>
          <a:xfrm>
            <a:off x="3705552" y="1943099"/>
            <a:ext cx="4403912" cy="3099547"/>
          </a:xfrm>
          <a:prstGeom prst="rect">
            <a:avLst/>
          </a:prstGeom>
        </p:spPr>
      </p:pic>
      <p:sp>
        <p:nvSpPr>
          <p:cNvPr id="10" name="Rectangle 9">
            <a:extLst>
              <a:ext uri="{FF2B5EF4-FFF2-40B4-BE49-F238E27FC236}">
                <a16:creationId xmlns:a16="http://schemas.microsoft.com/office/drawing/2014/main" id="{9139F7F8-7564-77DB-B628-A117E8ED956F}"/>
              </a:ext>
            </a:extLst>
          </p:cNvPr>
          <p:cNvSpPr/>
          <p:nvPr/>
        </p:nvSpPr>
        <p:spPr>
          <a:xfrm>
            <a:off x="6373906" y="2393576"/>
            <a:ext cx="770965" cy="2510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487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Access to CAMEO Chemical Datasheets</a:t>
            </a:r>
          </a:p>
        </p:txBody>
      </p:sp>
      <p:pic>
        <p:nvPicPr>
          <p:cNvPr id="6" name="Content Placeholder 5">
            <a:extLst>
              <a:ext uri="{FF2B5EF4-FFF2-40B4-BE49-F238E27FC236}">
                <a16:creationId xmlns:a16="http://schemas.microsoft.com/office/drawing/2014/main" id="{77296C86-24CE-3721-8C61-F08D50979F38}"/>
              </a:ext>
            </a:extLst>
          </p:cNvPr>
          <p:cNvPicPr>
            <a:picLocks noGrp="1" noChangeAspect="1"/>
          </p:cNvPicPr>
          <p:nvPr>
            <p:ph sz="half" idx="1"/>
          </p:nvPr>
        </p:nvPicPr>
        <p:blipFill>
          <a:blip r:embed="rId3"/>
          <a:stretch>
            <a:fillRect/>
          </a:stretch>
        </p:blipFill>
        <p:spPr>
          <a:xfrm>
            <a:off x="1227688" y="1182024"/>
            <a:ext cx="6688624" cy="3845622"/>
          </a:xfrm>
        </p:spPr>
      </p:pic>
      <p:pic>
        <p:nvPicPr>
          <p:cNvPr id="8" name="Picture 7">
            <a:extLst>
              <a:ext uri="{FF2B5EF4-FFF2-40B4-BE49-F238E27FC236}">
                <a16:creationId xmlns:a16="http://schemas.microsoft.com/office/drawing/2014/main" id="{E31A526E-7D26-3D5F-95BC-5268EBF220B9}"/>
              </a:ext>
            </a:extLst>
          </p:cNvPr>
          <p:cNvPicPr>
            <a:picLocks noChangeAspect="1"/>
          </p:cNvPicPr>
          <p:nvPr/>
        </p:nvPicPr>
        <p:blipFill>
          <a:blip r:embed="rId4"/>
          <a:stretch>
            <a:fillRect/>
          </a:stretch>
        </p:blipFill>
        <p:spPr>
          <a:xfrm>
            <a:off x="3254893" y="3109193"/>
            <a:ext cx="290967" cy="197184"/>
          </a:xfrm>
          <a:prstGeom prst="rect">
            <a:avLst/>
          </a:prstGeom>
        </p:spPr>
      </p:pic>
      <p:pic>
        <p:nvPicPr>
          <p:cNvPr id="11" name="Picture 10">
            <a:extLst>
              <a:ext uri="{FF2B5EF4-FFF2-40B4-BE49-F238E27FC236}">
                <a16:creationId xmlns:a16="http://schemas.microsoft.com/office/drawing/2014/main" id="{4BAFB021-F9B9-9C56-1CEC-F8C394E99602}"/>
              </a:ext>
            </a:extLst>
          </p:cNvPr>
          <p:cNvPicPr>
            <a:picLocks noChangeAspect="1"/>
          </p:cNvPicPr>
          <p:nvPr/>
        </p:nvPicPr>
        <p:blipFill>
          <a:blip r:embed="rId5"/>
          <a:stretch>
            <a:fillRect/>
          </a:stretch>
        </p:blipFill>
        <p:spPr>
          <a:xfrm>
            <a:off x="3759965" y="1882978"/>
            <a:ext cx="1624067" cy="220121"/>
          </a:xfrm>
          <a:prstGeom prst="rect">
            <a:avLst/>
          </a:prstGeom>
        </p:spPr>
      </p:pic>
      <p:pic>
        <p:nvPicPr>
          <p:cNvPr id="12" name="Picture 11">
            <a:extLst>
              <a:ext uri="{FF2B5EF4-FFF2-40B4-BE49-F238E27FC236}">
                <a16:creationId xmlns:a16="http://schemas.microsoft.com/office/drawing/2014/main" id="{BC9ECB17-8845-8C6D-77B4-88789FB1AAA0}"/>
              </a:ext>
            </a:extLst>
          </p:cNvPr>
          <p:cNvPicPr>
            <a:picLocks noChangeAspect="1"/>
          </p:cNvPicPr>
          <p:nvPr/>
        </p:nvPicPr>
        <p:blipFill>
          <a:blip r:embed="rId6"/>
          <a:stretch>
            <a:fillRect/>
          </a:stretch>
        </p:blipFill>
        <p:spPr>
          <a:xfrm>
            <a:off x="2601578" y="3423802"/>
            <a:ext cx="412556" cy="228996"/>
          </a:xfrm>
          <a:prstGeom prst="rect">
            <a:avLst/>
          </a:prstGeom>
        </p:spPr>
      </p:pic>
      <p:pic>
        <p:nvPicPr>
          <p:cNvPr id="13" name="Picture 12">
            <a:extLst>
              <a:ext uri="{FF2B5EF4-FFF2-40B4-BE49-F238E27FC236}">
                <a16:creationId xmlns:a16="http://schemas.microsoft.com/office/drawing/2014/main" id="{1F7EC741-FF86-48C1-2A18-2F96CD116742}"/>
              </a:ext>
            </a:extLst>
          </p:cNvPr>
          <p:cNvPicPr>
            <a:picLocks noChangeAspect="1"/>
          </p:cNvPicPr>
          <p:nvPr/>
        </p:nvPicPr>
        <p:blipFill>
          <a:blip r:embed="rId7"/>
          <a:stretch>
            <a:fillRect/>
          </a:stretch>
        </p:blipFill>
        <p:spPr>
          <a:xfrm>
            <a:off x="6163733" y="3152772"/>
            <a:ext cx="805775" cy="197184"/>
          </a:xfrm>
          <a:prstGeom prst="rect">
            <a:avLst/>
          </a:prstGeom>
        </p:spPr>
      </p:pic>
      <p:pic>
        <p:nvPicPr>
          <p:cNvPr id="14" name="Picture 13">
            <a:extLst>
              <a:ext uri="{FF2B5EF4-FFF2-40B4-BE49-F238E27FC236}">
                <a16:creationId xmlns:a16="http://schemas.microsoft.com/office/drawing/2014/main" id="{1B839B7D-A5DE-6CAE-FC1F-3A0130DACC93}"/>
              </a:ext>
            </a:extLst>
          </p:cNvPr>
          <p:cNvPicPr>
            <a:picLocks noChangeAspect="1"/>
          </p:cNvPicPr>
          <p:nvPr/>
        </p:nvPicPr>
        <p:blipFill>
          <a:blip r:embed="rId8"/>
          <a:stretch>
            <a:fillRect/>
          </a:stretch>
        </p:blipFill>
        <p:spPr>
          <a:xfrm>
            <a:off x="5206232" y="3538300"/>
            <a:ext cx="799712" cy="223708"/>
          </a:xfrm>
          <a:prstGeom prst="rect">
            <a:avLst/>
          </a:prstGeom>
        </p:spPr>
      </p:pic>
    </p:spTree>
    <p:extLst>
      <p:ext uri="{BB962C8B-B14F-4D97-AF65-F5344CB8AC3E}">
        <p14:creationId xmlns:p14="http://schemas.microsoft.com/office/powerpoint/2010/main" val="384131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A0A3D8-FF30-D108-CB84-CAB2A7132780}"/>
              </a:ext>
            </a:extLst>
          </p:cNvPr>
          <p:cNvPicPr>
            <a:picLocks noChangeAspect="1"/>
          </p:cNvPicPr>
          <p:nvPr/>
        </p:nvPicPr>
        <p:blipFill>
          <a:blip r:embed="rId3"/>
          <a:stretch>
            <a:fillRect/>
          </a:stretch>
        </p:blipFill>
        <p:spPr>
          <a:xfrm>
            <a:off x="2154362" y="2314273"/>
            <a:ext cx="2704023" cy="2567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732F838-431C-2277-C5AE-C00456AA79E3}"/>
              </a:ext>
            </a:extLst>
          </p:cNvPr>
          <p:cNvPicPr>
            <a:picLocks noChangeAspect="1"/>
          </p:cNvPicPr>
          <p:nvPr/>
        </p:nvPicPr>
        <p:blipFill>
          <a:blip r:embed="rId4"/>
          <a:stretch>
            <a:fillRect/>
          </a:stretch>
        </p:blipFill>
        <p:spPr>
          <a:xfrm>
            <a:off x="716395" y="844008"/>
            <a:ext cx="2972916" cy="2124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6411F5A-837A-E7DA-2174-6C723086B536}"/>
              </a:ext>
            </a:extLst>
          </p:cNvPr>
          <p:cNvPicPr>
            <a:picLocks noChangeAspect="1"/>
          </p:cNvPicPr>
          <p:nvPr/>
        </p:nvPicPr>
        <p:blipFill>
          <a:blip r:embed="rId5"/>
          <a:stretch>
            <a:fillRect/>
          </a:stretch>
        </p:blipFill>
        <p:spPr>
          <a:xfrm>
            <a:off x="5251759" y="2571750"/>
            <a:ext cx="2624300" cy="2432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B5EC689-3924-8703-AF26-5EFAC84F717E}"/>
              </a:ext>
            </a:extLst>
          </p:cNvPr>
          <p:cNvPicPr>
            <a:picLocks noChangeAspect="1"/>
          </p:cNvPicPr>
          <p:nvPr/>
        </p:nvPicPr>
        <p:blipFill>
          <a:blip r:embed="rId6"/>
          <a:stretch>
            <a:fillRect/>
          </a:stretch>
        </p:blipFill>
        <p:spPr>
          <a:xfrm>
            <a:off x="5344977" y="227840"/>
            <a:ext cx="3131119" cy="2205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9398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2020 Emergency Response Guidebook</a:t>
            </a:r>
          </a:p>
        </p:txBody>
      </p:sp>
      <p:pic>
        <p:nvPicPr>
          <p:cNvPr id="16" name="Content Placeholder 15">
            <a:extLst>
              <a:ext uri="{FF2B5EF4-FFF2-40B4-BE49-F238E27FC236}">
                <a16:creationId xmlns:a16="http://schemas.microsoft.com/office/drawing/2014/main" id="{79CC9259-086E-2D49-4E1C-E0E466E84546}"/>
              </a:ext>
            </a:extLst>
          </p:cNvPr>
          <p:cNvPicPr>
            <a:picLocks noGrp="1" noChangeAspect="1"/>
          </p:cNvPicPr>
          <p:nvPr>
            <p:ph sz="half" idx="1"/>
          </p:nvPr>
        </p:nvPicPr>
        <p:blipFill>
          <a:blip r:embed="rId3"/>
          <a:stretch>
            <a:fillRect/>
          </a:stretch>
        </p:blipFill>
        <p:spPr>
          <a:xfrm>
            <a:off x="1741343" y="1273628"/>
            <a:ext cx="5661312" cy="3747105"/>
          </a:xfrm>
        </p:spPr>
      </p:pic>
    </p:spTree>
    <p:extLst>
      <p:ext uri="{BB962C8B-B14F-4D97-AF65-F5344CB8AC3E}">
        <p14:creationId xmlns:p14="http://schemas.microsoft.com/office/powerpoint/2010/main" val="311142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Strategic and Tactical Objectives</a:t>
            </a:r>
          </a:p>
        </p:txBody>
      </p:sp>
      <p:pic>
        <p:nvPicPr>
          <p:cNvPr id="5" name="Content Placeholder 4">
            <a:extLst>
              <a:ext uri="{FF2B5EF4-FFF2-40B4-BE49-F238E27FC236}">
                <a16:creationId xmlns:a16="http://schemas.microsoft.com/office/drawing/2014/main" id="{321BA899-E407-A886-73BF-5E81E50681C2}"/>
              </a:ext>
            </a:extLst>
          </p:cNvPr>
          <p:cNvPicPr>
            <a:picLocks noGrp="1" noChangeAspect="1"/>
          </p:cNvPicPr>
          <p:nvPr>
            <p:ph sz="half" idx="1"/>
          </p:nvPr>
        </p:nvPicPr>
        <p:blipFill>
          <a:blip r:embed="rId3"/>
          <a:stretch>
            <a:fillRect/>
          </a:stretch>
        </p:blipFill>
        <p:spPr>
          <a:xfrm>
            <a:off x="1221969" y="1278467"/>
            <a:ext cx="6700059" cy="3674533"/>
          </a:xfrm>
          <a:prstGeom prst="rect">
            <a:avLst/>
          </a:prstGeom>
        </p:spPr>
      </p:pic>
    </p:spTree>
    <p:extLst>
      <p:ext uri="{BB962C8B-B14F-4D97-AF65-F5344CB8AC3E}">
        <p14:creationId xmlns:p14="http://schemas.microsoft.com/office/powerpoint/2010/main" val="398386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6D445-FD79-10FC-9A7F-41DB350DBD7C}"/>
              </a:ext>
            </a:extLst>
          </p:cNvPr>
          <p:cNvSpPr>
            <a:spLocks noGrp="1"/>
          </p:cNvSpPr>
          <p:nvPr>
            <p:ph type="title"/>
          </p:nvPr>
        </p:nvSpPr>
        <p:spPr>
          <a:xfrm>
            <a:off x="883492" y="684783"/>
            <a:ext cx="7377015" cy="715962"/>
          </a:xfrm>
        </p:spPr>
        <p:txBody>
          <a:bodyPr/>
          <a:lstStyle/>
          <a:p>
            <a:pPr algn="ctr"/>
            <a:r>
              <a:rPr lang="en-US" dirty="0"/>
              <a:t>North Carolina Data</a:t>
            </a:r>
          </a:p>
        </p:txBody>
      </p:sp>
      <p:pic>
        <p:nvPicPr>
          <p:cNvPr id="5" name="Content Placeholder 4">
            <a:extLst>
              <a:ext uri="{FF2B5EF4-FFF2-40B4-BE49-F238E27FC236}">
                <a16:creationId xmlns:a16="http://schemas.microsoft.com/office/drawing/2014/main" id="{E7E93F61-0EBE-C5E4-8087-EC6FCE04C350}"/>
              </a:ext>
            </a:extLst>
          </p:cNvPr>
          <p:cNvPicPr>
            <a:picLocks noGrp="1" noChangeAspect="1"/>
          </p:cNvPicPr>
          <p:nvPr>
            <p:ph sz="half" idx="1"/>
          </p:nvPr>
        </p:nvPicPr>
        <p:blipFill>
          <a:blip r:embed="rId3"/>
          <a:stretch>
            <a:fillRect/>
          </a:stretch>
        </p:blipFill>
        <p:spPr>
          <a:xfrm>
            <a:off x="936618" y="1265081"/>
            <a:ext cx="7270764" cy="3387601"/>
          </a:xfrm>
          <a:prstGeom prst="rect">
            <a:avLst/>
          </a:prstGeom>
        </p:spPr>
      </p:pic>
    </p:spTree>
    <p:extLst>
      <p:ext uri="{BB962C8B-B14F-4D97-AF65-F5344CB8AC3E}">
        <p14:creationId xmlns:p14="http://schemas.microsoft.com/office/powerpoint/2010/main" val="2756959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C2A70-B426-C481-5CA3-6A80A8D4000E}"/>
              </a:ext>
            </a:extLst>
          </p:cNvPr>
          <p:cNvSpPr>
            <a:spLocks noGrp="1"/>
          </p:cNvSpPr>
          <p:nvPr>
            <p:ph sz="half" idx="1"/>
          </p:nvPr>
        </p:nvSpPr>
        <p:spPr>
          <a:xfrm>
            <a:off x="4635047" y="3057510"/>
            <a:ext cx="3566306" cy="1502629"/>
          </a:xfrm>
        </p:spPr>
        <p:txBody>
          <a:bodyPr>
            <a:normAutofit/>
          </a:bodyPr>
          <a:lstStyle/>
          <a:p>
            <a:pPr marL="7938" indent="0" algn="ctr">
              <a:buNone/>
            </a:pPr>
            <a:r>
              <a:rPr lang="en-US" sz="2400" b="1" dirty="0"/>
              <a:t>Nicole Coldren</a:t>
            </a:r>
          </a:p>
          <a:p>
            <a:pPr marL="7938" indent="0" algn="ctr">
              <a:buNone/>
            </a:pPr>
            <a:r>
              <a:rPr lang="en-US" sz="2000" dirty="0"/>
              <a:t>Doctorate Candidate California University of Pennsylvania</a:t>
            </a:r>
          </a:p>
          <a:p>
            <a:endParaRPr lang="en-US" altLang="en-US" dirty="0"/>
          </a:p>
          <a:p>
            <a:endParaRPr lang="en-US" dirty="0"/>
          </a:p>
          <a:p>
            <a:endParaRPr lang="en-US" dirty="0"/>
          </a:p>
        </p:txBody>
      </p:sp>
      <p:sp>
        <p:nvSpPr>
          <p:cNvPr id="4" name="Content Placeholder 3">
            <a:extLst>
              <a:ext uri="{FF2B5EF4-FFF2-40B4-BE49-F238E27FC236}">
                <a16:creationId xmlns:a16="http://schemas.microsoft.com/office/drawing/2014/main" id="{D4126CBF-ABBD-C66B-0918-FF0BE86BA192}"/>
              </a:ext>
            </a:extLst>
          </p:cNvPr>
          <p:cNvSpPr>
            <a:spLocks noGrp="1"/>
          </p:cNvSpPr>
          <p:nvPr>
            <p:ph sz="half" idx="2"/>
          </p:nvPr>
        </p:nvSpPr>
        <p:spPr>
          <a:xfrm>
            <a:off x="596984" y="3180732"/>
            <a:ext cx="3357465" cy="1343302"/>
          </a:xfrm>
        </p:spPr>
        <p:txBody>
          <a:bodyPr>
            <a:normAutofit/>
          </a:bodyPr>
          <a:lstStyle/>
          <a:p>
            <a:pPr marL="7938" marR="0" lvl="0" indent="0" algn="l" defTabSz="914400" rtl="0" eaLnBrk="1" fontAlgn="auto" latinLnBrk="0" hangingPunct="1">
              <a:lnSpc>
                <a:spcPct val="90000"/>
              </a:lnSpc>
              <a:spcBef>
                <a:spcPts val="1000"/>
              </a:spcBef>
              <a:spcAft>
                <a:spcPts val="0"/>
              </a:spcAft>
              <a:buClrTx/>
              <a:buSz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 Thomas Mueller</a:t>
            </a:r>
          </a:p>
          <a:p>
            <a:pPr marL="7938" marR="0" lvl="0" indent="0" algn="ctr" defTabSz="914400" rtl="0" eaLnBrk="1" fontAlgn="auto" latinLnBrk="0" hangingPunct="1">
              <a:lnSpc>
                <a:spcPct val="90000"/>
              </a:lnSpc>
              <a:spcBef>
                <a:spcPts val="1000"/>
              </a:spcBef>
              <a:spcAft>
                <a:spcPts val="0"/>
              </a:spcAft>
              <a:buClrTx/>
              <a:buSzTx/>
              <a:buNone/>
              <a:tabLst/>
              <a:defRPr/>
            </a:pP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California University of Pennsylvania</a:t>
            </a:r>
          </a:p>
          <a:p>
            <a:endParaRPr lang="en-US" dirty="0"/>
          </a:p>
        </p:txBody>
      </p:sp>
      <p:pic>
        <p:nvPicPr>
          <p:cNvPr id="7" name="Picture 6">
            <a:extLst>
              <a:ext uri="{FF2B5EF4-FFF2-40B4-BE49-F238E27FC236}">
                <a16:creationId xmlns:a16="http://schemas.microsoft.com/office/drawing/2014/main" id="{F995B994-C0C8-6B93-EE6E-DFAB20029495}"/>
              </a:ext>
            </a:extLst>
          </p:cNvPr>
          <p:cNvPicPr>
            <a:picLocks noChangeAspect="1"/>
          </p:cNvPicPr>
          <p:nvPr/>
        </p:nvPicPr>
        <p:blipFill>
          <a:blip r:embed="rId3"/>
          <a:stretch>
            <a:fillRect/>
          </a:stretch>
        </p:blipFill>
        <p:spPr>
          <a:xfrm>
            <a:off x="2551252" y="1730102"/>
            <a:ext cx="2083795" cy="1166925"/>
          </a:xfrm>
          <a:prstGeom prst="rect">
            <a:avLst/>
          </a:prstGeom>
        </p:spPr>
      </p:pic>
      <p:pic>
        <p:nvPicPr>
          <p:cNvPr id="10" name="Picture 9">
            <a:extLst>
              <a:ext uri="{FF2B5EF4-FFF2-40B4-BE49-F238E27FC236}">
                <a16:creationId xmlns:a16="http://schemas.microsoft.com/office/drawing/2014/main" id="{8C6A5B03-43E9-EC88-36F3-0C93C81E6072}"/>
              </a:ext>
            </a:extLst>
          </p:cNvPr>
          <p:cNvPicPr>
            <a:picLocks noChangeAspect="1"/>
          </p:cNvPicPr>
          <p:nvPr/>
        </p:nvPicPr>
        <p:blipFill>
          <a:blip r:embed="rId4"/>
          <a:stretch>
            <a:fillRect/>
          </a:stretch>
        </p:blipFill>
        <p:spPr>
          <a:xfrm>
            <a:off x="4433456" y="1318357"/>
            <a:ext cx="3657600" cy="1247775"/>
          </a:xfrm>
          <a:prstGeom prst="rect">
            <a:avLst/>
          </a:prstGeom>
        </p:spPr>
      </p:pic>
      <p:pic>
        <p:nvPicPr>
          <p:cNvPr id="11" name="Picture 10">
            <a:extLst>
              <a:ext uri="{FF2B5EF4-FFF2-40B4-BE49-F238E27FC236}">
                <a16:creationId xmlns:a16="http://schemas.microsoft.com/office/drawing/2014/main" id="{AFD18479-0E53-E20D-37EF-ABD63C246762}"/>
              </a:ext>
            </a:extLst>
          </p:cNvPr>
          <p:cNvPicPr>
            <a:picLocks noChangeAspect="1"/>
          </p:cNvPicPr>
          <p:nvPr/>
        </p:nvPicPr>
        <p:blipFill>
          <a:blip r:embed="rId5"/>
          <a:stretch>
            <a:fillRect/>
          </a:stretch>
        </p:blipFill>
        <p:spPr>
          <a:xfrm>
            <a:off x="1296866" y="1313296"/>
            <a:ext cx="1367704" cy="1367704"/>
          </a:xfrm>
          <a:prstGeom prst="rect">
            <a:avLst/>
          </a:prstGeom>
        </p:spPr>
      </p:pic>
    </p:spTree>
    <p:extLst>
      <p:ext uri="{BB962C8B-B14F-4D97-AF65-F5344CB8AC3E}">
        <p14:creationId xmlns:p14="http://schemas.microsoft.com/office/powerpoint/2010/main" val="415493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6D275E-096E-4D60-E4FB-5E4FCFF3708F}"/>
              </a:ext>
            </a:extLst>
          </p:cNvPr>
          <p:cNvPicPr>
            <a:picLocks noChangeAspect="1"/>
          </p:cNvPicPr>
          <p:nvPr/>
        </p:nvPicPr>
        <p:blipFill>
          <a:blip r:embed="rId3"/>
          <a:stretch>
            <a:fillRect/>
          </a:stretch>
        </p:blipFill>
        <p:spPr>
          <a:xfrm>
            <a:off x="1084690" y="856487"/>
            <a:ext cx="6742002" cy="4048022"/>
          </a:xfrm>
          <a:prstGeom prst="rect">
            <a:avLst/>
          </a:prstGeom>
        </p:spPr>
      </p:pic>
    </p:spTree>
    <p:extLst>
      <p:ext uri="{BB962C8B-B14F-4D97-AF65-F5344CB8AC3E}">
        <p14:creationId xmlns:p14="http://schemas.microsoft.com/office/powerpoint/2010/main" val="2906881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AEF302-81DF-31D6-7FD8-99AF110A7920}"/>
              </a:ext>
            </a:extLst>
          </p:cNvPr>
          <p:cNvPicPr>
            <a:picLocks noChangeAspect="1"/>
          </p:cNvPicPr>
          <p:nvPr/>
        </p:nvPicPr>
        <p:blipFill>
          <a:blip r:embed="rId3"/>
          <a:stretch>
            <a:fillRect/>
          </a:stretch>
        </p:blipFill>
        <p:spPr>
          <a:xfrm>
            <a:off x="1108365" y="859567"/>
            <a:ext cx="6712525" cy="4100539"/>
          </a:xfrm>
          <a:prstGeom prst="rect">
            <a:avLst/>
          </a:prstGeom>
        </p:spPr>
      </p:pic>
    </p:spTree>
    <p:extLst>
      <p:ext uri="{BB962C8B-B14F-4D97-AF65-F5344CB8AC3E}">
        <p14:creationId xmlns:p14="http://schemas.microsoft.com/office/powerpoint/2010/main" val="45121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95FF-EDBD-345D-0B73-C1F7703A8E07}"/>
              </a:ext>
            </a:extLst>
          </p:cNvPr>
          <p:cNvSpPr>
            <a:spLocks noGrp="1"/>
          </p:cNvSpPr>
          <p:nvPr>
            <p:ph type="title"/>
          </p:nvPr>
        </p:nvSpPr>
        <p:spPr/>
        <p:txBody>
          <a:bodyPr/>
          <a:lstStyle/>
          <a:p>
            <a:r>
              <a:rPr lang="en-US" dirty="0"/>
              <a:t>Moving forward</a:t>
            </a:r>
          </a:p>
        </p:txBody>
      </p:sp>
      <p:sp>
        <p:nvSpPr>
          <p:cNvPr id="3" name="Content Placeholder 2">
            <a:extLst>
              <a:ext uri="{FF2B5EF4-FFF2-40B4-BE49-F238E27FC236}">
                <a16:creationId xmlns:a16="http://schemas.microsoft.com/office/drawing/2014/main" id="{839037D2-A231-4BCF-8D94-A7119DD44F6E}"/>
              </a:ext>
            </a:extLst>
          </p:cNvPr>
          <p:cNvSpPr>
            <a:spLocks noGrp="1"/>
          </p:cNvSpPr>
          <p:nvPr>
            <p:ph idx="1"/>
          </p:nvPr>
        </p:nvSpPr>
        <p:spPr/>
        <p:txBody>
          <a:bodyPr>
            <a:normAutofit fontScale="85000" lnSpcReduction="20000"/>
          </a:bodyPr>
          <a:lstStyle/>
          <a:p>
            <a:r>
              <a:rPr lang="en-US" sz="2400" dirty="0"/>
              <a:t>A community contact </a:t>
            </a:r>
            <a:r>
              <a:rPr lang="en-US" sz="2400" b="1" dirty="0"/>
              <a:t>MUST</a:t>
            </a:r>
            <a:r>
              <a:rPr lang="en-US" sz="2400" dirty="0"/>
              <a:t> be assigned</a:t>
            </a:r>
          </a:p>
          <a:p>
            <a:r>
              <a:rPr lang="en-US" sz="2400" dirty="0"/>
              <a:t>Develop </a:t>
            </a:r>
            <a:r>
              <a:rPr lang="en-US" sz="2400" b="1" dirty="0"/>
              <a:t>simple policies </a:t>
            </a:r>
            <a:r>
              <a:rPr lang="en-US" sz="2400" dirty="0"/>
              <a:t>for stakeholders to maintain a current database </a:t>
            </a:r>
          </a:p>
          <a:p>
            <a:r>
              <a:rPr lang="en-US" sz="2400" dirty="0"/>
              <a:t>Allow for the exchange of information between agencies</a:t>
            </a:r>
          </a:p>
          <a:p>
            <a:r>
              <a:rPr lang="en-US" sz="2400" dirty="0"/>
              <a:t>Foster relationships between our </a:t>
            </a:r>
            <a:r>
              <a:rPr lang="en-US" sz="2400" b="1" dirty="0"/>
              <a:t>stakeholders</a:t>
            </a:r>
          </a:p>
          <a:p>
            <a:r>
              <a:rPr lang="en-US" sz="2400" dirty="0"/>
              <a:t>Involve the </a:t>
            </a:r>
            <a:r>
              <a:rPr lang="en-US" sz="2400" b="1" dirty="0"/>
              <a:t>community</a:t>
            </a:r>
          </a:p>
          <a:p>
            <a:r>
              <a:rPr lang="en-US" sz="2400" dirty="0"/>
              <a:t>Additional training sessions</a:t>
            </a:r>
          </a:p>
        </p:txBody>
      </p:sp>
    </p:spTree>
    <p:extLst>
      <p:ext uri="{BB962C8B-B14F-4D97-AF65-F5344CB8AC3E}">
        <p14:creationId xmlns:p14="http://schemas.microsoft.com/office/powerpoint/2010/main" val="1395552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882D-DBAF-45C1-21EB-18EFD1412E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C307A5-11D1-71B2-581E-705AA97F8E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6FF3FCC-3A53-4AD5-D885-1B4750394AF5}"/>
              </a:ext>
            </a:extLst>
          </p:cNvPr>
          <p:cNvPicPr>
            <a:picLocks noChangeAspect="1"/>
          </p:cNvPicPr>
          <p:nvPr/>
        </p:nvPicPr>
        <p:blipFill>
          <a:blip r:embed="rId2"/>
          <a:stretch>
            <a:fillRect/>
          </a:stretch>
        </p:blipFill>
        <p:spPr>
          <a:xfrm>
            <a:off x="1371846" y="891718"/>
            <a:ext cx="6936354" cy="3915809"/>
          </a:xfrm>
          <a:prstGeom prst="rect">
            <a:avLst/>
          </a:prstGeom>
        </p:spPr>
      </p:pic>
    </p:spTree>
    <p:extLst>
      <p:ext uri="{BB962C8B-B14F-4D97-AF65-F5344CB8AC3E}">
        <p14:creationId xmlns:p14="http://schemas.microsoft.com/office/powerpoint/2010/main" val="335699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971103-97A9-CA4D-9EFB-047DE0C1CC5F}"/>
              </a:ext>
            </a:extLst>
          </p:cNvPr>
          <p:cNvSpPr>
            <a:spLocks noGrp="1"/>
          </p:cNvSpPr>
          <p:nvPr>
            <p:ph type="title"/>
          </p:nvPr>
        </p:nvSpPr>
        <p:spPr/>
        <p:txBody>
          <a:bodyPr/>
          <a:lstStyle/>
          <a:p>
            <a:r>
              <a:rPr lang="en-US" dirty="0"/>
              <a:t>NCEM Hazardous Material Coordinators:</a:t>
            </a:r>
          </a:p>
        </p:txBody>
      </p:sp>
      <p:sp>
        <p:nvSpPr>
          <p:cNvPr id="7" name="Content Placeholder 6">
            <a:extLst>
              <a:ext uri="{FF2B5EF4-FFF2-40B4-BE49-F238E27FC236}">
                <a16:creationId xmlns:a16="http://schemas.microsoft.com/office/drawing/2014/main" id="{F77E1C20-B271-F042-9C1C-F6A0EB036E3E}"/>
              </a:ext>
            </a:extLst>
          </p:cNvPr>
          <p:cNvSpPr>
            <a:spLocks noGrp="1"/>
          </p:cNvSpPr>
          <p:nvPr>
            <p:ph idx="1"/>
          </p:nvPr>
        </p:nvSpPr>
        <p:spPr/>
        <p:txBody>
          <a:bodyPr>
            <a:normAutofit fontScale="92500" lnSpcReduction="10000"/>
          </a:bodyPr>
          <a:lstStyle/>
          <a:p>
            <a:r>
              <a:rPr lang="en-US" sz="2000" dirty="0"/>
              <a:t>JR Griffin – Regional Response Team</a:t>
            </a:r>
          </a:p>
          <a:p>
            <a:r>
              <a:rPr lang="en-US" sz="2000" dirty="0"/>
              <a:t>Sarah Robison and Tom Steelman: Risk Management Program</a:t>
            </a:r>
          </a:p>
          <a:p>
            <a:r>
              <a:rPr lang="en-US" sz="2000" dirty="0"/>
              <a:t>Cole Owen – Hazardous Materials Emergency Planning Grant</a:t>
            </a:r>
            <a:br>
              <a:rPr lang="en-US" sz="2000" dirty="0"/>
            </a:br>
            <a:endParaRPr lang="en-US" sz="2000" dirty="0"/>
          </a:p>
          <a:p>
            <a:r>
              <a:rPr lang="en-US" sz="2000" dirty="0"/>
              <a:t>E. Stefan Coutoulakis – EPCRA Tier II, CAMEO: Stefan.Coutoulakis@ncdps.gov</a:t>
            </a:r>
            <a:br>
              <a:rPr lang="en-US" sz="2000" dirty="0"/>
            </a:br>
            <a:r>
              <a:rPr lang="en-US" sz="2000" dirty="0"/>
              <a:t>(984) 328-0923</a:t>
            </a:r>
          </a:p>
          <a:p>
            <a:endParaRPr lang="en-US" dirty="0"/>
          </a:p>
        </p:txBody>
      </p:sp>
    </p:spTree>
    <p:extLst>
      <p:ext uri="{BB962C8B-B14F-4D97-AF65-F5344CB8AC3E}">
        <p14:creationId xmlns:p14="http://schemas.microsoft.com/office/powerpoint/2010/main" val="247995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32B5-25B4-28C6-3BC0-83CF1F6A9C9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9A109F3-A18E-4544-A097-C3101CD58AA3}"/>
              </a:ext>
            </a:extLst>
          </p:cNvPr>
          <p:cNvSpPr>
            <a:spLocks noGrp="1"/>
          </p:cNvSpPr>
          <p:nvPr>
            <p:ph idx="1"/>
          </p:nvPr>
        </p:nvSpPr>
        <p:spPr>
          <a:xfrm>
            <a:off x="1281791" y="1960418"/>
            <a:ext cx="7395677" cy="2546268"/>
          </a:xfrm>
        </p:spPr>
        <p:txBody>
          <a:bodyPr>
            <a:normAutofit/>
          </a:bodyPr>
          <a:lstStyle/>
          <a:p>
            <a:pPr marL="0" marR="0" indent="0">
              <a:spcBef>
                <a:spcPts val="0"/>
              </a:spcBef>
              <a:spcAft>
                <a:spcPts val="0"/>
              </a:spcAft>
              <a:buNone/>
            </a:pPr>
            <a:r>
              <a:rPr lang="en-US" sz="2400" kern="0" dirty="0">
                <a:solidFill>
                  <a:srgbClr val="242424"/>
                </a:solidFill>
                <a:effectLst/>
                <a:ea typeface="Times New Roman" panose="02020603050405020304" pitchFamily="18" charset="0"/>
              </a:rPr>
              <a:t>E. Stefan Coutoulakis</a:t>
            </a:r>
            <a:endParaRPr lang="en-US" sz="2400" kern="100" dirty="0">
              <a:effectLst/>
              <a:ea typeface="Calibri" panose="020F0502020204030204" pitchFamily="34" charset="0"/>
            </a:endParaRPr>
          </a:p>
          <a:p>
            <a:pPr marL="0" marR="0" indent="0">
              <a:spcBef>
                <a:spcPts val="0"/>
              </a:spcBef>
              <a:spcAft>
                <a:spcPts val="0"/>
              </a:spcAft>
              <a:buNone/>
            </a:pPr>
            <a:r>
              <a:rPr lang="en-US" sz="2400" kern="0" dirty="0">
                <a:solidFill>
                  <a:srgbClr val="242424"/>
                </a:solidFill>
                <a:effectLst/>
                <a:ea typeface="Times New Roman" panose="02020603050405020304" pitchFamily="18" charset="0"/>
              </a:rPr>
              <a:t>NC Department of Public Safety</a:t>
            </a:r>
            <a:br>
              <a:rPr lang="en-US" sz="2400" kern="0" dirty="0">
                <a:solidFill>
                  <a:srgbClr val="242424"/>
                </a:solidFill>
                <a:effectLst/>
                <a:ea typeface="Times New Roman" panose="02020603050405020304" pitchFamily="18" charset="0"/>
              </a:rPr>
            </a:br>
            <a:r>
              <a:rPr lang="en-US" sz="2400" kern="0" dirty="0">
                <a:solidFill>
                  <a:srgbClr val="242424"/>
                </a:solidFill>
                <a:effectLst/>
                <a:ea typeface="Times New Roman" panose="02020603050405020304" pitchFamily="18" charset="0"/>
              </a:rPr>
              <a:t>Division of Emergency Management</a:t>
            </a:r>
            <a:br>
              <a:rPr lang="en-US" sz="2400" kern="0" dirty="0">
                <a:solidFill>
                  <a:srgbClr val="242424"/>
                </a:solidFill>
                <a:effectLst/>
                <a:ea typeface="Times New Roman" panose="02020603050405020304" pitchFamily="18" charset="0"/>
              </a:rPr>
            </a:br>
            <a:r>
              <a:rPr lang="en-US" sz="2400" kern="0" dirty="0">
                <a:solidFill>
                  <a:srgbClr val="242424"/>
                </a:solidFill>
                <a:effectLst/>
                <a:ea typeface="Times New Roman" panose="02020603050405020304" pitchFamily="18" charset="0"/>
              </a:rPr>
              <a:t>Hazardous Materials Coordinator</a:t>
            </a:r>
            <a:br>
              <a:rPr lang="en-US" sz="2400" kern="0" dirty="0">
                <a:solidFill>
                  <a:srgbClr val="242424"/>
                </a:solidFill>
                <a:effectLst/>
                <a:ea typeface="Times New Roman" panose="02020603050405020304" pitchFamily="18" charset="0"/>
              </a:rPr>
            </a:br>
            <a:r>
              <a:rPr lang="en-US" sz="2400" kern="0" dirty="0">
                <a:solidFill>
                  <a:srgbClr val="242424"/>
                </a:solidFill>
                <a:effectLst/>
                <a:ea typeface="Times New Roman" panose="02020603050405020304" pitchFamily="18" charset="0"/>
              </a:rPr>
              <a:t>984-328-0923</a:t>
            </a:r>
            <a:br>
              <a:rPr lang="en-US" sz="2400" kern="0" dirty="0">
                <a:solidFill>
                  <a:srgbClr val="242424"/>
                </a:solidFill>
                <a:effectLst/>
                <a:ea typeface="Times New Roman" panose="02020603050405020304" pitchFamily="18" charset="0"/>
              </a:rPr>
            </a:br>
            <a:br>
              <a:rPr lang="en-US" sz="2400" kern="0" dirty="0">
                <a:solidFill>
                  <a:srgbClr val="242424"/>
                </a:solidFill>
                <a:effectLst/>
                <a:ea typeface="Times New Roman" panose="02020603050405020304" pitchFamily="18" charset="0"/>
              </a:rPr>
            </a:br>
            <a:r>
              <a:rPr lang="en-US" sz="2400" u="sng" kern="0" dirty="0">
                <a:solidFill>
                  <a:srgbClr val="0563C1"/>
                </a:solidFill>
                <a:effectLst/>
                <a:ea typeface="Times New Roman" panose="02020603050405020304" pitchFamily="18" charset="0"/>
                <a:hlinkClick r:id="rId3"/>
              </a:rPr>
              <a:t>stefan.coutoulakis@ncdps.gov</a:t>
            </a:r>
            <a:endParaRPr lang="en-US" sz="2400" kern="100" dirty="0">
              <a:effectLst/>
              <a:ea typeface="Calibri" panose="020F0502020204030204" pitchFamily="34" charset="0"/>
            </a:endParaRPr>
          </a:p>
          <a:p>
            <a:pPr marL="0" indent="0">
              <a:buNone/>
            </a:pPr>
            <a:endParaRPr lang="en-US" sz="2400" dirty="0"/>
          </a:p>
        </p:txBody>
      </p:sp>
    </p:spTree>
    <p:extLst>
      <p:ext uri="{BB962C8B-B14F-4D97-AF65-F5344CB8AC3E}">
        <p14:creationId xmlns:p14="http://schemas.microsoft.com/office/powerpoint/2010/main" val="183521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F0D0CC-2290-F0D6-53CF-B9C362369D3F}"/>
              </a:ext>
            </a:extLst>
          </p:cNvPr>
          <p:cNvPicPr>
            <a:picLocks noChangeAspect="1"/>
          </p:cNvPicPr>
          <p:nvPr/>
        </p:nvPicPr>
        <p:blipFill>
          <a:blip r:embed="rId3"/>
          <a:stretch>
            <a:fillRect/>
          </a:stretch>
        </p:blipFill>
        <p:spPr>
          <a:xfrm>
            <a:off x="1285849" y="914400"/>
            <a:ext cx="3161991" cy="373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3A499C0-F376-4F60-831A-9E347EE0C813}"/>
              </a:ext>
            </a:extLst>
          </p:cNvPr>
          <p:cNvPicPr>
            <a:picLocks noChangeAspect="1"/>
          </p:cNvPicPr>
          <p:nvPr/>
        </p:nvPicPr>
        <p:blipFill>
          <a:blip r:embed="rId4"/>
          <a:stretch>
            <a:fillRect/>
          </a:stretch>
        </p:blipFill>
        <p:spPr>
          <a:xfrm>
            <a:off x="4585747" y="1320526"/>
            <a:ext cx="3341676" cy="3665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961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89F38-4E39-1076-E64C-F7B1F2B944CD}"/>
              </a:ext>
            </a:extLst>
          </p:cNvPr>
          <p:cNvPicPr>
            <a:picLocks noChangeAspect="1"/>
          </p:cNvPicPr>
          <p:nvPr/>
        </p:nvPicPr>
        <p:blipFill>
          <a:blip r:embed="rId3"/>
          <a:stretch>
            <a:fillRect/>
          </a:stretch>
        </p:blipFill>
        <p:spPr>
          <a:xfrm>
            <a:off x="2371756" y="858981"/>
            <a:ext cx="5157540" cy="4085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815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BCD4-8A29-E8DB-7537-F56B800D18C4}"/>
              </a:ext>
            </a:extLst>
          </p:cNvPr>
          <p:cNvSpPr>
            <a:spLocks noGrp="1"/>
          </p:cNvSpPr>
          <p:nvPr>
            <p:ph type="ctrTitle"/>
          </p:nvPr>
        </p:nvSpPr>
        <p:spPr>
          <a:xfrm>
            <a:off x="976746" y="1443038"/>
            <a:ext cx="8167254" cy="955072"/>
          </a:xfrm>
        </p:spPr>
        <p:txBody>
          <a:bodyPr>
            <a:normAutofit/>
          </a:bodyPr>
          <a:lstStyle/>
          <a:p>
            <a:r>
              <a:rPr lang="en-US" sz="4000" dirty="0"/>
              <a:t>Mystic REPC Commodity Project</a:t>
            </a:r>
          </a:p>
        </p:txBody>
      </p:sp>
      <p:sp>
        <p:nvSpPr>
          <p:cNvPr id="3" name="Subtitle 2">
            <a:extLst>
              <a:ext uri="{FF2B5EF4-FFF2-40B4-BE49-F238E27FC236}">
                <a16:creationId xmlns:a16="http://schemas.microsoft.com/office/drawing/2014/main" id="{D9D15105-EDD0-1023-549B-C3910C2AECF0}"/>
              </a:ext>
            </a:extLst>
          </p:cNvPr>
          <p:cNvSpPr>
            <a:spLocks noGrp="1"/>
          </p:cNvSpPr>
          <p:nvPr>
            <p:ph type="subTitle" idx="1"/>
          </p:nvPr>
        </p:nvSpPr>
        <p:spPr>
          <a:xfrm>
            <a:off x="976746" y="3017235"/>
            <a:ext cx="8167254" cy="1241425"/>
          </a:xfrm>
        </p:spPr>
        <p:txBody>
          <a:bodyPr/>
          <a:lstStyle/>
          <a:p>
            <a:r>
              <a:rPr lang="en-US" dirty="0"/>
              <a:t>Utilizing The cameo suite to category hazmat commodities within the region</a:t>
            </a:r>
          </a:p>
        </p:txBody>
      </p:sp>
    </p:spTree>
    <p:extLst>
      <p:ext uri="{BB962C8B-B14F-4D97-AF65-F5344CB8AC3E}">
        <p14:creationId xmlns:p14="http://schemas.microsoft.com/office/powerpoint/2010/main" val="1633964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9051-7F49-DC15-6562-48AA6EB2DA79}"/>
              </a:ext>
            </a:extLst>
          </p:cNvPr>
          <p:cNvSpPr>
            <a:spLocks noGrp="1"/>
          </p:cNvSpPr>
          <p:nvPr>
            <p:ph type="title"/>
          </p:nvPr>
        </p:nvSpPr>
        <p:spPr>
          <a:xfrm>
            <a:off x="1038474" y="918255"/>
            <a:ext cx="7395677" cy="573087"/>
          </a:xfrm>
        </p:spPr>
        <p:txBody>
          <a:bodyPr/>
          <a:lstStyle/>
          <a:p>
            <a:r>
              <a:rPr lang="en-US" b="1" dirty="0"/>
              <a:t>Scope</a:t>
            </a:r>
          </a:p>
        </p:txBody>
      </p:sp>
      <p:sp>
        <p:nvSpPr>
          <p:cNvPr id="3" name="Content Placeholder 2">
            <a:extLst>
              <a:ext uri="{FF2B5EF4-FFF2-40B4-BE49-F238E27FC236}">
                <a16:creationId xmlns:a16="http://schemas.microsoft.com/office/drawing/2014/main" id="{C1EDC2B6-D091-3EDF-60B6-4AA4132E18DC}"/>
              </a:ext>
            </a:extLst>
          </p:cNvPr>
          <p:cNvSpPr>
            <a:spLocks noGrp="1"/>
          </p:cNvSpPr>
          <p:nvPr>
            <p:ph idx="1"/>
          </p:nvPr>
        </p:nvSpPr>
        <p:spPr>
          <a:xfrm>
            <a:off x="1038474" y="1699162"/>
            <a:ext cx="7905501" cy="2457202"/>
          </a:xfrm>
        </p:spPr>
        <p:txBody>
          <a:bodyPr>
            <a:noAutofit/>
          </a:bodyPr>
          <a:lstStyle/>
          <a:p>
            <a:pPr marL="0" indent="0">
              <a:buNone/>
            </a:pPr>
            <a:r>
              <a:rPr lang="en-US" sz="2000" dirty="0"/>
              <a:t>To conduct a hazardous materials commodity flow study focused on the 26 (now grown to 28) member communities of the Mystic REPC. The study would begin with the approximately 140 (now grown to 196) facilities that report the use, production and storage of Extremely Hazardous Substances (EHS) and the routes used as they are transported within the communities. The completed data would also be mapped in GIS application and all information compiled would be provided to each community. </a:t>
            </a:r>
          </a:p>
        </p:txBody>
      </p:sp>
    </p:spTree>
    <p:extLst>
      <p:ext uri="{BB962C8B-B14F-4D97-AF65-F5344CB8AC3E}">
        <p14:creationId xmlns:p14="http://schemas.microsoft.com/office/powerpoint/2010/main" val="56017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7660C-29F9-9734-D94C-BB81BEF17305}"/>
              </a:ext>
            </a:extLst>
          </p:cNvPr>
          <p:cNvSpPr>
            <a:spLocks noGrp="1"/>
          </p:cNvSpPr>
          <p:nvPr>
            <p:ph idx="1"/>
          </p:nvPr>
        </p:nvSpPr>
        <p:spPr>
          <a:xfrm>
            <a:off x="983657" y="1358873"/>
            <a:ext cx="7772416" cy="3146611"/>
          </a:xfrm>
        </p:spPr>
        <p:txBody>
          <a:bodyPr>
            <a:normAutofit/>
          </a:bodyPr>
          <a:lstStyle/>
          <a:p>
            <a:pPr marL="0" indent="0">
              <a:buNone/>
            </a:pPr>
            <a:r>
              <a:rPr lang="en-US" sz="2000" dirty="0"/>
              <a:t>Training will be provided to all communities to help make the best use of the data with their local emergency plans</a:t>
            </a:r>
          </a:p>
        </p:txBody>
      </p:sp>
      <p:pic>
        <p:nvPicPr>
          <p:cNvPr id="4" name="Picture 3">
            <a:extLst>
              <a:ext uri="{FF2B5EF4-FFF2-40B4-BE49-F238E27FC236}">
                <a16:creationId xmlns:a16="http://schemas.microsoft.com/office/drawing/2014/main" id="{CDDC6214-5237-4958-4555-1CE7C04C3162}"/>
              </a:ext>
            </a:extLst>
          </p:cNvPr>
          <p:cNvPicPr>
            <a:picLocks noChangeAspect="1"/>
          </p:cNvPicPr>
          <p:nvPr/>
        </p:nvPicPr>
        <p:blipFill>
          <a:blip r:embed="rId3"/>
          <a:stretch>
            <a:fillRect/>
          </a:stretch>
        </p:blipFill>
        <p:spPr>
          <a:xfrm>
            <a:off x="3713019" y="2136636"/>
            <a:ext cx="4384979" cy="2604678"/>
          </a:xfrm>
          <a:prstGeom prst="rect">
            <a:avLst/>
          </a:prstGeom>
        </p:spPr>
      </p:pic>
      <p:sp>
        <p:nvSpPr>
          <p:cNvPr id="6" name="Title 5">
            <a:extLst>
              <a:ext uri="{FF2B5EF4-FFF2-40B4-BE49-F238E27FC236}">
                <a16:creationId xmlns:a16="http://schemas.microsoft.com/office/drawing/2014/main" id="{475E6996-2AFC-1210-57FA-CBEAD07720E4}"/>
              </a:ext>
            </a:extLst>
          </p:cNvPr>
          <p:cNvSpPr>
            <a:spLocks noGrp="1"/>
          </p:cNvSpPr>
          <p:nvPr>
            <p:ph type="title"/>
          </p:nvPr>
        </p:nvSpPr>
        <p:spPr>
          <a:xfrm>
            <a:off x="1032409" y="839025"/>
            <a:ext cx="7395677" cy="573087"/>
          </a:xfrm>
        </p:spPr>
        <p:txBody>
          <a:bodyPr/>
          <a:lstStyle/>
          <a:p>
            <a:r>
              <a:rPr lang="en-US" dirty="0"/>
              <a:t>Training</a:t>
            </a:r>
          </a:p>
        </p:txBody>
      </p:sp>
    </p:spTree>
    <p:extLst>
      <p:ext uri="{BB962C8B-B14F-4D97-AF65-F5344CB8AC3E}">
        <p14:creationId xmlns:p14="http://schemas.microsoft.com/office/powerpoint/2010/main" val="111999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8848-7CA3-80AF-F7A3-578D6F25CC55}"/>
              </a:ext>
            </a:extLst>
          </p:cNvPr>
          <p:cNvSpPr>
            <a:spLocks noGrp="1"/>
          </p:cNvSpPr>
          <p:nvPr>
            <p:ph type="title"/>
          </p:nvPr>
        </p:nvSpPr>
        <p:spPr>
          <a:xfrm>
            <a:off x="1281791" y="891917"/>
            <a:ext cx="7395677" cy="573087"/>
          </a:xfrm>
        </p:spPr>
        <p:txBody>
          <a:bodyPr/>
          <a:lstStyle/>
          <a:p>
            <a:r>
              <a:rPr lang="en-US" dirty="0"/>
              <a:t>Objectives</a:t>
            </a:r>
          </a:p>
        </p:txBody>
      </p:sp>
      <p:sp>
        <p:nvSpPr>
          <p:cNvPr id="3" name="Content Placeholder 2">
            <a:extLst>
              <a:ext uri="{FF2B5EF4-FFF2-40B4-BE49-F238E27FC236}">
                <a16:creationId xmlns:a16="http://schemas.microsoft.com/office/drawing/2014/main" id="{B9072D03-6989-0D9A-735E-7A6623DBC5C8}"/>
              </a:ext>
            </a:extLst>
          </p:cNvPr>
          <p:cNvSpPr>
            <a:spLocks noGrp="1"/>
          </p:cNvSpPr>
          <p:nvPr>
            <p:ph idx="1"/>
          </p:nvPr>
        </p:nvSpPr>
        <p:spPr>
          <a:xfrm>
            <a:off x="1281791" y="1645113"/>
            <a:ext cx="7157123" cy="3373646"/>
          </a:xfrm>
        </p:spPr>
        <p:txBody>
          <a:bodyPr>
            <a:noAutofit/>
          </a:bodyPr>
          <a:lstStyle/>
          <a:p>
            <a:r>
              <a:rPr lang="en-US" sz="2000" dirty="0"/>
              <a:t>Develop CAMEO Database to provide Tier II report data for reporting years 2018-2021</a:t>
            </a:r>
          </a:p>
          <a:p>
            <a:r>
              <a:rPr lang="en-US" sz="2000" dirty="0"/>
              <a:t>Determine inventories that are transported throughout the Region based on 2021 Tier 2 submissions</a:t>
            </a:r>
          </a:p>
          <a:p>
            <a:r>
              <a:rPr lang="en-US" sz="2000" dirty="0"/>
              <a:t>Generate routes within the GIS Application, MARPLOT &amp; link them to a CAMEO Data Manager record.</a:t>
            </a:r>
          </a:p>
        </p:txBody>
      </p:sp>
    </p:spTree>
    <p:extLst>
      <p:ext uri="{BB962C8B-B14F-4D97-AF65-F5344CB8AC3E}">
        <p14:creationId xmlns:p14="http://schemas.microsoft.com/office/powerpoint/2010/main" val="2749876967"/>
      </p:ext>
    </p:extLst>
  </p:cSld>
  <p:clrMapOvr>
    <a:masterClrMapping/>
  </p:clrMapOvr>
</p:sld>
</file>

<file path=ppt/theme/theme1.xml><?xml version="1.0" encoding="utf-8"?>
<a:theme xmlns:a="http://schemas.openxmlformats.org/drawingml/2006/main" name="Content Slides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ar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s - Dar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sion Title Slides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4137</TotalTime>
  <Words>1602</Words>
  <Application>Microsoft Office PowerPoint</Application>
  <PresentationFormat>On-screen Show (16:9)</PresentationFormat>
  <Paragraphs>205</Paragraphs>
  <Slides>39</Slides>
  <Notes>34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Lucida Grande</vt:lpstr>
      <vt:lpstr>New serif</vt:lpstr>
      <vt:lpstr>Content Slides - White</vt:lpstr>
      <vt:lpstr>Content Slides - Dark Blue</vt:lpstr>
      <vt:lpstr>Title Slides - Dark Blue</vt:lpstr>
      <vt:lpstr>Division Title Slides - White</vt:lpstr>
      <vt:lpstr>Case Study: Spectrum Heat Treating</vt:lpstr>
      <vt:lpstr>PowerPoint Presentation</vt:lpstr>
      <vt:lpstr>PowerPoint Presentation</vt:lpstr>
      <vt:lpstr>PowerPoint Presentation</vt:lpstr>
      <vt:lpstr>PowerPoint Presentation</vt:lpstr>
      <vt:lpstr>Mystic REPC Commodity Project</vt:lpstr>
      <vt:lpstr>Scope</vt:lpstr>
      <vt:lpstr>Training</vt:lpstr>
      <vt:lpstr>Objectives</vt:lpstr>
      <vt:lpstr> Solving the Problem: EPZs</vt:lpstr>
      <vt:lpstr>CAMEO DM Facility &amp; Route Records </vt:lpstr>
      <vt:lpstr>Mystic REPC Region</vt:lpstr>
      <vt:lpstr>Mystic REPC Region</vt:lpstr>
      <vt:lpstr>Mystic REPC Region: 2021 Tier 2  Reporters</vt:lpstr>
      <vt:lpstr>Mystic REPC Region: Service Stations</vt:lpstr>
      <vt:lpstr>Mystic REPC Region: Routes</vt:lpstr>
      <vt:lpstr>NFPA 704 &amp; Route Color Designations</vt:lpstr>
      <vt:lpstr>Ammonia in the Region</vt:lpstr>
      <vt:lpstr>PowerPoint Presentation</vt:lpstr>
      <vt:lpstr>PowerPoint Presentation</vt:lpstr>
      <vt:lpstr>PowerPoint Presentation</vt:lpstr>
      <vt:lpstr>Transportation: Rail Scenario</vt:lpstr>
      <vt:lpstr>CAMEOfm Database: to confirm the location of the Incident</vt:lpstr>
      <vt:lpstr>CAMEO DM Database: Routes Module</vt:lpstr>
      <vt:lpstr>Aerial View of the Incident</vt:lpstr>
      <vt:lpstr>The Outcome</vt:lpstr>
      <vt:lpstr>Hazardous Material Commodity Flow</vt:lpstr>
      <vt:lpstr>Route Record: Rail</vt:lpstr>
      <vt:lpstr>Access to CAMEO Chemical Datasheets</vt:lpstr>
      <vt:lpstr>2020 Emergency Response Guidebook</vt:lpstr>
      <vt:lpstr>Strategic and Tactical Objectives</vt:lpstr>
      <vt:lpstr>North Carolina Data</vt:lpstr>
      <vt:lpstr>PowerPoint Presentation</vt:lpstr>
      <vt:lpstr>PowerPoint Presentation</vt:lpstr>
      <vt:lpstr>PowerPoint Presentation</vt:lpstr>
      <vt:lpstr>Moving forward</vt:lpstr>
      <vt:lpstr>PowerPoint Presentation</vt:lpstr>
      <vt:lpstr>NCEM Hazardous Material Coordinators: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Coutoulakis, Stefan (NCEM)</cp:lastModifiedBy>
  <cp:revision>519</cp:revision>
  <dcterms:created xsi:type="dcterms:W3CDTF">2020-07-29T22:18:31Z</dcterms:created>
  <dcterms:modified xsi:type="dcterms:W3CDTF">2023-04-19T13:43:20Z</dcterms:modified>
</cp:coreProperties>
</file>